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83" r:id="rId2"/>
    <p:sldId id="284" r:id="rId3"/>
  </p:sldIdLst>
  <p:sldSz cx="9144000" cy="5143500" type="screen16x9"/>
  <p:notesSz cx="6858000" cy="9144000"/>
  <p:embeddedFontLst>
    <p:embeddedFont>
      <p:font typeface="Arvo" panose="020B0604020202020204" charset="0"/>
      <p:regular r:id="rId5"/>
      <p:bold r:id="rId6"/>
      <p:italic r:id="rId7"/>
      <p:boldItalic r:id="rId8"/>
    </p:embeddedFont>
    <p:embeddedFont>
      <p:font typeface="Roboto Condensed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3F05757E-76BC-47DA-8B0D-E3E6B462000B}"/>
    <pc:docChg chg="delSld">
      <pc:chgData name="Jan" userId="185de13651d64d23" providerId="LiveId" clId="{3F05757E-76BC-47DA-8B0D-E3E6B462000B}" dt="2023-07-28T06:28:09.061" v="1" actId="47"/>
      <pc:docMkLst>
        <pc:docMk/>
      </pc:docMkLst>
      <pc:sldChg chg="del">
        <pc:chgData name="Jan" userId="185de13651d64d23" providerId="LiveId" clId="{3F05757E-76BC-47DA-8B0D-E3E6B462000B}" dt="2023-07-28T06:28:07.808" v="0" actId="47"/>
        <pc:sldMkLst>
          <pc:docMk/>
          <pc:sldMk cId="0" sldId="259"/>
        </pc:sldMkLst>
      </pc:sldChg>
      <pc:sldChg chg="del">
        <pc:chgData name="Jan" userId="185de13651d64d23" providerId="LiveId" clId="{3F05757E-76BC-47DA-8B0D-E3E6B462000B}" dt="2023-07-28T06:28:09.061" v="1" actId="47"/>
        <pc:sldMkLst>
          <pc:docMk/>
          <pc:sldMk cId="813121137" sldId="265"/>
        </pc:sldMkLst>
      </pc:sldChg>
      <pc:sldMasterChg chg="delSldLayout">
        <pc:chgData name="Jan" userId="185de13651d64d23" providerId="LiveId" clId="{3F05757E-76BC-47DA-8B0D-E3E6B462000B}" dt="2023-07-28T06:28:09.061" v="1" actId="47"/>
        <pc:sldMasterMkLst>
          <pc:docMk/>
          <pc:sldMasterMk cId="0" sldId="2147483657"/>
        </pc:sldMasterMkLst>
        <pc:sldLayoutChg chg="del">
          <pc:chgData name="Jan" userId="185de13651d64d23" providerId="LiveId" clId="{3F05757E-76BC-47DA-8B0D-E3E6B462000B}" dt="2023-07-28T06:28:07.808" v="0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Jan" userId="185de13651d64d23" providerId="LiveId" clId="{3F05757E-76BC-47DA-8B0D-E3E6B462000B}" dt="2023-07-28T06:28:09.061" v="1" actId="47"/>
          <pc:sldLayoutMkLst>
            <pc:docMk/>
            <pc:sldMasterMk cId="0" sldId="2147483657"/>
            <pc:sldLayoutMk cId="214460788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3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42950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Modell hat Variablen (auch Gewichte genannt)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 Gewicht werden im Training verbessert (trainiert)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„Performance“ ausgewertet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Performance wird durch eine Metrik bestimmt </a:t>
            </a:r>
            <a:br>
              <a:rPr lang="de-DE" dirty="0"/>
            </a:br>
            <a:r>
              <a:rPr lang="de-DE" dirty="0"/>
              <a:t>(z.B. eine Fehlerfunktion)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1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AC618D-BE39-4924-8714-FFD936D644F1}"/>
              </a:ext>
            </a:extLst>
          </p:cNvPr>
          <p:cNvSpPr txBox="1"/>
          <p:nvPr/>
        </p:nvSpPr>
        <p:spPr>
          <a:xfrm>
            <a:off x="170119" y="4844378"/>
            <a:ext cx="5996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https://upload.wikimedia.org/wikipedia/commons/8/88/Machine_learning_nutshell_--_Split_into_train-test_set.svg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46BB0-079E-462A-87B8-90FE101D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329" y="1361621"/>
            <a:ext cx="5610890" cy="34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5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Roboto Condensed</vt:lpstr>
      <vt:lpstr>Roboto Condensed Light</vt:lpstr>
      <vt:lpstr>Arial</vt:lpstr>
      <vt:lpstr>Arvo</vt:lpstr>
      <vt:lpstr>Salerio template</vt:lpstr>
      <vt:lpstr>SUPERVISED LEARNING - DATEN</vt:lpstr>
      <vt:lpstr>SUPERVISED LEARNING - 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106</cp:revision>
  <dcterms:modified xsi:type="dcterms:W3CDTF">2023-07-28T06:28:10Z</dcterms:modified>
</cp:coreProperties>
</file>