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"/>
  </p:notesMasterIdLst>
  <p:sldIdLst>
    <p:sldId id="278" r:id="rId2"/>
    <p:sldId id="279" r:id="rId3"/>
  </p:sldIdLst>
  <p:sldSz cx="9144000" cy="5143500" type="screen16x9"/>
  <p:notesSz cx="6858000" cy="9144000"/>
  <p:embeddedFontLst>
    <p:embeddedFont>
      <p:font typeface="Arvo" panose="020B0604020202020204" charset="0"/>
      <p:regular r:id="rId5"/>
      <p:bold r:id="rId6"/>
      <p:italic r:id="rId7"/>
      <p:boldItalic r:id="rId8"/>
    </p:embeddedFont>
    <p:embeddedFont>
      <p:font typeface="Roboto Condensed" panose="02000000000000000000" pitchFamily="2" charset="0"/>
      <p:regular r:id="rId9"/>
      <p:bold r:id="rId10"/>
      <p:italic r:id="rId11"/>
      <p:boldItalic r:id="rId12"/>
    </p:embeddedFont>
    <p:embeddedFont>
      <p:font typeface="Roboto Condensed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65A290B3-9234-40A7-A543-C1A8FAAFFF3B}"/>
    <pc:docChg chg="delSld">
      <pc:chgData name="Jan" userId="185de13651d64d23" providerId="LiveId" clId="{65A290B3-9234-40A7-A543-C1A8FAAFFF3B}" dt="2023-07-28T07:10:39.569" v="2" actId="47"/>
      <pc:docMkLst>
        <pc:docMk/>
      </pc:docMkLst>
      <pc:sldChg chg="del">
        <pc:chgData name="Jan" userId="185de13651d64d23" providerId="LiveId" clId="{65A290B3-9234-40A7-A543-C1A8FAAFFF3B}" dt="2023-07-28T07:10:35.560" v="1" actId="47"/>
        <pc:sldMkLst>
          <pc:docMk/>
          <pc:sldMk cId="0" sldId="259"/>
        </pc:sldMkLst>
      </pc:sldChg>
      <pc:sldChg chg="del">
        <pc:chgData name="Jan" userId="185de13651d64d23" providerId="LiveId" clId="{65A290B3-9234-40A7-A543-C1A8FAAFFF3B}" dt="2023-07-28T07:10:39.569" v="2" actId="47"/>
        <pc:sldMkLst>
          <pc:docMk/>
          <pc:sldMk cId="1679968908" sldId="276"/>
        </pc:sldMkLst>
      </pc:sldChg>
      <pc:sldChg chg="del">
        <pc:chgData name="Jan" userId="185de13651d64d23" providerId="LiveId" clId="{65A290B3-9234-40A7-A543-C1A8FAAFFF3B}" dt="2023-07-28T07:10:25.630" v="0" actId="47"/>
        <pc:sldMkLst>
          <pc:docMk/>
          <pc:sldMk cId="815908925" sldId="277"/>
        </pc:sldMkLst>
      </pc:sldChg>
      <pc:sldMasterChg chg="delSldLayout">
        <pc:chgData name="Jan" userId="185de13651d64d23" providerId="LiveId" clId="{65A290B3-9234-40A7-A543-C1A8FAAFFF3B}" dt="2023-07-28T07:10:35.560" v="1" actId="47"/>
        <pc:sldMasterMkLst>
          <pc:docMk/>
          <pc:sldMasterMk cId="0" sldId="2147483657"/>
        </pc:sldMasterMkLst>
        <pc:sldLayoutChg chg="del">
          <pc:chgData name="Jan" userId="185de13651d64d23" providerId="LiveId" clId="{65A290B3-9234-40A7-A543-C1A8FAAFFF3B}" dt="2023-07-28T07:10:35.560" v="1" actId="47"/>
          <pc:sldLayoutMkLst>
            <pc:docMk/>
            <pc:sldMasterMk cId="0" sldId="2147483657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8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0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VORGEHEN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42096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/>
              <a:t>Das grundlegende </a:t>
            </a:r>
            <a:r>
              <a:rPr lang="de-DE" dirty="0"/>
              <a:t>Verfahren ist der </a:t>
            </a:r>
            <a:r>
              <a:rPr lang="de-DE" dirty="0" err="1"/>
              <a:t>Gradientenabstieg</a:t>
            </a:r>
            <a:r>
              <a:rPr lang="de-DE" dirty="0"/>
              <a:t> (Gradient </a:t>
            </a:r>
            <a:r>
              <a:rPr lang="de-DE" dirty="0" err="1"/>
              <a:t>descent</a:t>
            </a:r>
            <a:r>
              <a:rPr lang="de-DE" dirty="0"/>
              <a:t>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Algorithmus im Neuronalen Netzwerk nennt sich „Backpropagation“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76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GRADIENTENABSTIEG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Gradient ist die 1. Ableitung einer mehrdimensionalen Funktion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 negativer Gradient zeigt in die Richtung des stärksten Abstiegs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Neuronalen Netzwerk wäre es die Fehlerfunktion mit den Gewichten als Variablen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906848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Bildschirmpräsentation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Roboto Condensed</vt:lpstr>
      <vt:lpstr>Roboto Condensed Light</vt:lpstr>
      <vt:lpstr>Arvo</vt:lpstr>
      <vt:lpstr>Arial</vt:lpstr>
      <vt:lpstr>Salerio template</vt:lpstr>
      <vt:lpstr>DAS VORGEHEN</vt:lpstr>
      <vt:lpstr>GRADIENTENABSTIEG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</cp:lastModifiedBy>
  <cp:revision>176</cp:revision>
  <dcterms:modified xsi:type="dcterms:W3CDTF">2023-07-28T07:10:40Z</dcterms:modified>
</cp:coreProperties>
</file>