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285" r:id="rId4"/>
    <p:sldId id="264" r:id="rId5"/>
    <p:sldId id="259" r:id="rId6"/>
    <p:sldId id="28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Nunito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5FD5E-BAFC-435E-AAD3-0C3110EC6EE9}" v="4" dt="2023-01-02T06:42:47.501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185de13651d64d23" providerId="LiveId" clId="{458AE568-A182-4FD8-8FAE-7B7AE080F62F}"/>
    <pc:docChg chg="addSld delSld modSld">
      <pc:chgData name="Jan" userId="185de13651d64d23" providerId="LiveId" clId="{458AE568-A182-4FD8-8FAE-7B7AE080F62F}" dt="2022-08-08T15:38:01.672" v="2"/>
      <pc:docMkLst>
        <pc:docMk/>
      </pc:docMkLst>
      <pc:sldChg chg="del">
        <pc:chgData name="Jan" userId="185de13651d64d23" providerId="LiveId" clId="{458AE568-A182-4FD8-8FAE-7B7AE080F62F}" dt="2022-08-08T15:37:46.528" v="0" actId="47"/>
        <pc:sldMkLst>
          <pc:docMk/>
          <pc:sldMk cId="0" sldId="263"/>
        </pc:sldMkLst>
      </pc:sldChg>
      <pc:sldChg chg="add">
        <pc:chgData name="Jan" userId="185de13651d64d23" providerId="LiveId" clId="{458AE568-A182-4FD8-8FAE-7B7AE080F62F}" dt="2022-08-08T15:38:01.672" v="2"/>
        <pc:sldMkLst>
          <pc:docMk/>
          <pc:sldMk cId="1707327199" sldId="282"/>
        </pc:sldMkLst>
      </pc:sldChg>
      <pc:sldChg chg="del">
        <pc:chgData name="Jan" userId="185de13651d64d23" providerId="LiveId" clId="{458AE568-A182-4FD8-8FAE-7B7AE080F62F}" dt="2022-08-08T15:37:48.228" v="1" actId="47"/>
        <pc:sldMkLst>
          <pc:docMk/>
          <pc:sldMk cId="224579613" sldId="283"/>
        </pc:sldMkLst>
      </pc:sldChg>
      <pc:sldMasterChg chg="delSldLayout">
        <pc:chgData name="Jan" userId="185de13651d64d23" providerId="LiveId" clId="{458AE568-A182-4FD8-8FAE-7B7AE080F62F}" dt="2022-08-08T15:37:46.528" v="0" actId="47"/>
        <pc:sldMasterMkLst>
          <pc:docMk/>
          <pc:sldMasterMk cId="0" sldId="2147483661"/>
        </pc:sldMasterMkLst>
        <pc:sldLayoutChg chg="del">
          <pc:chgData name="Jan" userId="185de13651d64d23" providerId="LiveId" clId="{458AE568-A182-4FD8-8FAE-7B7AE080F62F}" dt="2022-08-08T15:37:46.528" v="0" actId="47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  <pc:docChgLst>
    <pc:chgData name="Jan" userId="185de13651d64d23" providerId="LiveId" clId="{A479F2B3-12B2-4718-BC04-F62C09F7ACB8}"/>
    <pc:docChg chg="modSld">
      <pc:chgData name="Jan" userId="185de13651d64d23" providerId="LiveId" clId="{A479F2B3-12B2-4718-BC04-F62C09F7ACB8}" dt="2022-11-11T07:36:35.189" v="75" actId="20577"/>
      <pc:docMkLst>
        <pc:docMk/>
      </pc:docMkLst>
      <pc:sldChg chg="modSp mod">
        <pc:chgData name="Jan" userId="185de13651d64d23" providerId="LiveId" clId="{A479F2B3-12B2-4718-BC04-F62C09F7ACB8}" dt="2022-11-11T07:36:17.159" v="3" actId="20577"/>
        <pc:sldMkLst>
          <pc:docMk/>
          <pc:sldMk cId="0" sldId="259"/>
        </pc:sldMkLst>
        <pc:spChg chg="mod">
          <ac:chgData name="Jan" userId="185de13651d64d23" providerId="LiveId" clId="{A479F2B3-12B2-4718-BC04-F62C09F7ACB8}" dt="2022-11-11T07:36:17.159" v="3" actId="20577"/>
          <ac:spMkLst>
            <pc:docMk/>
            <pc:sldMk cId="0" sldId="259"/>
            <ac:spMk id="122" creationId="{00000000-0000-0000-0000-000000000000}"/>
          </ac:spMkLst>
        </pc:spChg>
      </pc:sldChg>
      <pc:sldChg chg="modSp mod">
        <pc:chgData name="Jan" userId="185de13651d64d23" providerId="LiveId" clId="{A479F2B3-12B2-4718-BC04-F62C09F7ACB8}" dt="2022-11-11T07:36:35.189" v="75" actId="20577"/>
        <pc:sldMkLst>
          <pc:docMk/>
          <pc:sldMk cId="1707327199" sldId="282"/>
        </pc:sldMkLst>
        <pc:spChg chg="mod">
          <ac:chgData name="Jan" userId="185de13651d64d23" providerId="LiveId" clId="{A479F2B3-12B2-4718-BC04-F62C09F7ACB8}" dt="2022-11-11T07:36:35.189" v="75" actId="20577"/>
          <ac:spMkLst>
            <pc:docMk/>
            <pc:sldMk cId="1707327199" sldId="282"/>
            <ac:spMk id="3" creationId="{AB0B060E-5559-42C7-ABAB-8E27B0517E93}"/>
          </ac:spMkLst>
        </pc:spChg>
      </pc:sldChg>
    </pc:docChg>
  </pc:docChgLst>
  <pc:docChgLst>
    <pc:chgData name="Jan" userId="185de13651d64d23" providerId="LiveId" clId="{7E05FD5E-BAFC-435E-AAD3-0C3110EC6EE9}"/>
    <pc:docChg chg="custSel modSld">
      <pc:chgData name="Jan" userId="185de13651d64d23" providerId="LiveId" clId="{7E05FD5E-BAFC-435E-AAD3-0C3110EC6EE9}" dt="2023-01-02T07:09:17.340" v="42" actId="20577"/>
      <pc:docMkLst>
        <pc:docMk/>
      </pc:docMkLst>
      <pc:sldChg chg="modSp mod">
        <pc:chgData name="Jan" userId="185de13651d64d23" providerId="LiveId" clId="{7E05FD5E-BAFC-435E-AAD3-0C3110EC6EE9}" dt="2023-01-02T07:09:17.340" v="42" actId="20577"/>
        <pc:sldMkLst>
          <pc:docMk/>
          <pc:sldMk cId="0" sldId="256"/>
        </pc:sldMkLst>
        <pc:spChg chg="mod">
          <ac:chgData name="Jan" userId="185de13651d64d23" providerId="LiveId" clId="{7E05FD5E-BAFC-435E-AAD3-0C3110EC6EE9}" dt="2023-01-02T07:09:17.340" v="42" actId="20577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Jan" userId="185de13651d64d23" providerId="LiveId" clId="{7E05FD5E-BAFC-435E-AAD3-0C3110EC6EE9}" dt="2023-01-02T06:51:30.802" v="41" actId="1076"/>
        <pc:sldMkLst>
          <pc:docMk/>
          <pc:sldMk cId="1787185965" sldId="285"/>
        </pc:sldMkLst>
        <pc:spChg chg="del">
          <ac:chgData name="Jan" userId="185de13651d64d23" providerId="LiveId" clId="{7E05FD5E-BAFC-435E-AAD3-0C3110EC6EE9}" dt="2023-01-02T06:41:18.493" v="1" actId="478"/>
          <ac:spMkLst>
            <pc:docMk/>
            <pc:sldMk cId="1787185965" sldId="285"/>
            <ac:spMk id="3" creationId="{AB0B060E-5559-42C7-ABAB-8E27B0517E93}"/>
          </ac:spMkLst>
        </pc:spChg>
        <pc:spChg chg="add del mod">
          <ac:chgData name="Jan" userId="185de13651d64d23" providerId="LiveId" clId="{7E05FD5E-BAFC-435E-AAD3-0C3110EC6EE9}" dt="2023-01-02T06:41:19.512" v="2" actId="478"/>
          <ac:spMkLst>
            <pc:docMk/>
            <pc:sldMk cId="1787185965" sldId="285"/>
            <ac:spMk id="4" creationId="{5A72278B-1CCB-049E-5276-8016229D4608}"/>
          </ac:spMkLst>
        </pc:spChg>
        <pc:spChg chg="mod">
          <ac:chgData name="Jan" userId="185de13651d64d23" providerId="LiveId" clId="{7E05FD5E-BAFC-435E-AAD3-0C3110EC6EE9}" dt="2023-01-02T06:43:07.132" v="31" actId="20577"/>
          <ac:spMkLst>
            <pc:docMk/>
            <pc:sldMk cId="1787185965" sldId="285"/>
            <ac:spMk id="113" creationId="{00000000-0000-0000-0000-000000000000}"/>
          </ac:spMkLst>
        </pc:spChg>
        <pc:picChg chg="add del mod">
          <ac:chgData name="Jan" userId="185de13651d64d23" providerId="LiveId" clId="{7E05FD5E-BAFC-435E-AAD3-0C3110EC6EE9}" dt="2023-01-02T06:42:53.132" v="20" actId="478"/>
          <ac:picMkLst>
            <pc:docMk/>
            <pc:sldMk cId="1787185965" sldId="285"/>
            <ac:picMk id="6" creationId="{BD8E26CA-2776-B6EE-81FD-7C27AFD007CB}"/>
          </ac:picMkLst>
        </pc:picChg>
        <pc:picChg chg="del">
          <ac:chgData name="Jan" userId="185de13651d64d23" providerId="LiveId" clId="{7E05FD5E-BAFC-435E-AAD3-0C3110EC6EE9}" dt="2023-01-02T06:41:16.490" v="0" actId="478"/>
          <ac:picMkLst>
            <pc:docMk/>
            <pc:sldMk cId="1787185965" sldId="285"/>
            <ac:picMk id="7" creationId="{FBD25427-F5E1-4131-A82E-0A8188257321}"/>
          </ac:picMkLst>
        </pc:picChg>
        <pc:picChg chg="add del mod">
          <ac:chgData name="Jan" userId="185de13651d64d23" providerId="LiveId" clId="{7E05FD5E-BAFC-435E-AAD3-0C3110EC6EE9}" dt="2023-01-02T06:42:50.533" v="16" actId="478"/>
          <ac:picMkLst>
            <pc:docMk/>
            <pc:sldMk cId="1787185965" sldId="285"/>
            <ac:picMk id="9" creationId="{1D57AAFB-D73F-1FA6-23EC-A55A95416EA0}"/>
          </ac:picMkLst>
        </pc:picChg>
        <pc:picChg chg="add del mod">
          <ac:chgData name="Jan" userId="185de13651d64d23" providerId="LiveId" clId="{7E05FD5E-BAFC-435E-AAD3-0C3110EC6EE9}" dt="2023-01-02T06:42:52.698" v="19" actId="478"/>
          <ac:picMkLst>
            <pc:docMk/>
            <pc:sldMk cId="1787185965" sldId="285"/>
            <ac:picMk id="10" creationId="{BF31111D-8AB1-610B-6050-9B83F06DD7D3}"/>
          </ac:picMkLst>
        </pc:picChg>
        <pc:picChg chg="add del mod">
          <ac:chgData name="Jan" userId="185de13651d64d23" providerId="LiveId" clId="{7E05FD5E-BAFC-435E-AAD3-0C3110EC6EE9}" dt="2023-01-02T06:42:49.455" v="15" actId="478"/>
          <ac:picMkLst>
            <pc:docMk/>
            <pc:sldMk cId="1787185965" sldId="285"/>
            <ac:picMk id="11" creationId="{51F973EB-3CE1-D141-CBD5-DDEF10F1E640}"/>
          </ac:picMkLst>
        </pc:picChg>
        <pc:picChg chg="add del mod">
          <ac:chgData name="Jan" userId="185de13651d64d23" providerId="LiveId" clId="{7E05FD5E-BAFC-435E-AAD3-0C3110EC6EE9}" dt="2023-01-02T06:42:52.137" v="18" actId="478"/>
          <ac:picMkLst>
            <pc:docMk/>
            <pc:sldMk cId="1787185965" sldId="285"/>
            <ac:picMk id="12" creationId="{7905CAB0-5FF1-6DD2-7ACA-3D0FF491E2DD}"/>
          </ac:picMkLst>
        </pc:picChg>
        <pc:picChg chg="add del mod">
          <ac:chgData name="Jan" userId="185de13651d64d23" providerId="LiveId" clId="{7E05FD5E-BAFC-435E-AAD3-0C3110EC6EE9}" dt="2023-01-02T06:51:19.741" v="38" actId="478"/>
          <ac:picMkLst>
            <pc:docMk/>
            <pc:sldMk cId="1787185965" sldId="285"/>
            <ac:picMk id="13" creationId="{EF9724B5-2ADF-831D-722E-66B404DA38EB}"/>
          </ac:picMkLst>
        </pc:picChg>
        <pc:picChg chg="add del mod">
          <ac:chgData name="Jan" userId="185de13651d64d23" providerId="LiveId" clId="{7E05FD5E-BAFC-435E-AAD3-0C3110EC6EE9}" dt="2023-01-02T06:49:07.190" v="32" actId="478"/>
          <ac:picMkLst>
            <pc:docMk/>
            <pc:sldMk cId="1787185965" sldId="285"/>
            <ac:picMk id="14" creationId="{45B4F53C-A570-4B2E-3504-7A1C45CAD52A}"/>
          </ac:picMkLst>
        </pc:picChg>
        <pc:picChg chg="add mod">
          <ac:chgData name="Jan" userId="185de13651d64d23" providerId="LiveId" clId="{7E05FD5E-BAFC-435E-AAD3-0C3110EC6EE9}" dt="2023-01-02T06:49:14.337" v="37" actId="1076"/>
          <ac:picMkLst>
            <pc:docMk/>
            <pc:sldMk cId="1787185965" sldId="285"/>
            <ac:picMk id="16" creationId="{2318660B-B241-2707-7380-C5BCA6F8309C}"/>
          </ac:picMkLst>
        </pc:picChg>
        <pc:picChg chg="add mod">
          <ac:chgData name="Jan" userId="185de13651d64d23" providerId="LiveId" clId="{7E05FD5E-BAFC-435E-AAD3-0C3110EC6EE9}" dt="2023-01-02T06:51:30.802" v="41" actId="1076"/>
          <ac:picMkLst>
            <pc:docMk/>
            <pc:sldMk cId="1787185965" sldId="285"/>
            <ac:picMk id="18" creationId="{64731F18-BA9D-CAC8-9C85-0F5EFEAB90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2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2400"/>
            </a:pPr>
            <a:r>
              <a:rPr lang="de-DE" sz="2400" b="0" i="1">
                <a:latin typeface="Georgia"/>
                <a:sym typeface="Georgia"/>
              </a:rPr>
              <a:t>Neuronale </a:t>
            </a:r>
            <a:r>
              <a:rPr lang="de-DE" sz="2400" b="0" i="1" dirty="0">
                <a:latin typeface="Georgia"/>
                <a:sym typeface="Georgia"/>
              </a:rPr>
              <a:t>Netzwerke mit </a:t>
            </a:r>
            <a:r>
              <a:rPr lang="de-DE" sz="2400" b="0" i="1" dirty="0" err="1">
                <a:latin typeface="Georgia"/>
                <a:sym typeface="Georgia"/>
              </a:rPr>
              <a:t>TensorFlow</a:t>
            </a:r>
            <a:r>
              <a:rPr lang="de-DE" sz="2400" b="0" i="1" dirty="0">
                <a:latin typeface="Georgia"/>
                <a:sym typeface="Georgia"/>
              </a:rPr>
              <a:t> </a:t>
            </a:r>
            <a:endParaRPr sz="2400" b="0" i="1" dirty="0">
              <a:latin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JAN SCHAFFRANEK</a:t>
            </a: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96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Who am I?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318660B-B241-2707-7380-C5BCA6F8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21" y="118054"/>
            <a:ext cx="2381065" cy="164922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731F18-BA9D-CAC8-9C85-0F5EFEAB9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06" y="1775703"/>
            <a:ext cx="2996134" cy="32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535075" y="301409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5400" b="1" dirty="0"/>
              <a:t>Was sind Neuronale Netzwerke?</a:t>
            </a:r>
            <a:br>
              <a:rPr lang="de-DE" sz="5400" b="1" dirty="0"/>
            </a:br>
            <a:endParaRPr sz="5400" b="1" dirty="0"/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Grundlagen des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Learnings</a:t>
            </a:r>
            <a:endParaRPr lang="de-DE" sz="1600" dirty="0"/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Theorie  von Neuronalen Netzwerken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Deep </a:t>
            </a:r>
            <a:r>
              <a:rPr lang="de-DE" sz="1600" dirty="0" err="1"/>
              <a:t>Neural</a:t>
            </a:r>
            <a:r>
              <a:rPr lang="de-DE" sz="1600" dirty="0"/>
              <a:t> Networks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Implementierung eines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</a:t>
            </a:r>
          </a:p>
          <a:p>
            <a:pPr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dirty="0"/>
              <a:t>Case-Study zur eigenständigen Implementierung</a:t>
            </a:r>
          </a:p>
          <a:p>
            <a:pPr lvl="0" indent="-381000"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 Grundlagen</a:t>
            </a:r>
          </a:p>
          <a:p>
            <a:endParaRPr lang="de-DE" dirty="0"/>
          </a:p>
          <a:p>
            <a:r>
              <a:rPr lang="de-DE" dirty="0"/>
              <a:t>Mathe Grundlagen aus dem Abitur</a:t>
            </a:r>
          </a:p>
          <a:p>
            <a:endParaRPr lang="de-DE" dirty="0"/>
          </a:p>
          <a:p>
            <a:r>
              <a:rPr lang="de-DE"/>
              <a:t>Bock auf das Thema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Nunito Sans</vt:lpstr>
      <vt:lpstr>Ulysses template</vt:lpstr>
      <vt:lpstr>Neuronale Netzwerke mit TensorFlow </vt:lpstr>
      <vt:lpstr>JAN SCHAFFRANEK</vt:lpstr>
      <vt:lpstr>Who am I?</vt:lpstr>
      <vt:lpstr>Was sind Neuronale Netzwerke? </vt:lpstr>
      <vt:lpstr>Kursgliederung</vt:lpstr>
      <vt:lpstr>Welches Vorwissen wird benötigt?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</cp:lastModifiedBy>
  <cp:revision>73</cp:revision>
  <dcterms:modified xsi:type="dcterms:W3CDTF">2023-01-02T07:09:19Z</dcterms:modified>
</cp:coreProperties>
</file>