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64" r:id="rId3"/>
    <p:sldId id="263" r:id="rId4"/>
    <p:sldId id="265" r:id="rId5"/>
    <p:sldId id="267" r:id="rId6"/>
    <p:sldId id="266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0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10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35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526486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Bidirectional</a:t>
            </a:r>
            <a:r>
              <a:rPr lang="de-DE"/>
              <a:t> RNN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RECURRENT NEURAL NETWORKS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7DBCA5-C5B2-4BCC-B1DA-6922E5069D42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 </a:t>
            </a: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id="{8CC130B6-E4E8-4D70-98A5-3B36DEFC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2" y="1776846"/>
            <a:ext cx="8214852" cy="27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</a:t>
            </a:r>
          </a:p>
        </p:txBody>
      </p:sp>
      <p:pic>
        <p:nvPicPr>
          <p:cNvPr id="4" name="Grafik 3" descr="Ein Bild, das Uhr, Schild, Anzeige, Zug enthält.&#10;&#10;Automatisch generierte Beschreibung">
            <a:extLst>
              <a:ext uri="{FF2B5EF4-FFF2-40B4-BE49-F238E27FC236}">
                <a16:creationId xmlns:a16="http://schemas.microsoft.com/office/drawing/2014/main" id="{A40EE6B3-59CB-40F1-9B72-3FB8CAD3A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3" y="1584443"/>
            <a:ext cx="6634162" cy="29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</a:t>
            </a:r>
            <a:r>
              <a:rPr lang="en-US" sz="1000" dirty="0" err="1"/>
              <a:t>Jeblad</a:t>
            </a:r>
            <a:r>
              <a:rPr lang="en-US" sz="1000" dirty="0"/>
              <a:t> - Own work, CC BY-SA 4.0, https://commons.wikimedia.org/w/index.php?curid=66234712</a:t>
            </a:r>
            <a:endParaRPr lang="de-DE" sz="1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885A5-A7D9-448D-B0E3-37097E8F9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16" y="1070084"/>
            <a:ext cx="6865883" cy="34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 err="1"/>
              <a:t>Bidirectional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Quelle: https://d2l.ai/chapter_recurrent-modern/bi-rnn.html</a:t>
            </a:r>
            <a:endParaRPr lang="de-DE" sz="1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C9876B-5E8A-4597-93A6-04BADD10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71" y="1480306"/>
            <a:ext cx="4986608" cy="30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 err="1"/>
              <a:t>Bidirectional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 panose="020B0604020202020204" pitchFamily="2" charset="0"/>
              </a:rPr>
              <a:t> In bidirectional RNNs, the hidden state for each time step is simultaneously determined by the data prior to and after the current time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 panose="020B0604020202020204" pitchFamily="2" charset="0"/>
              </a:rPr>
              <a:t> Bidirectional RNNs bear a striking resemblance with the forward-backward algorithm in probabilistic graphical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 panose="020B0604020202020204" pitchFamily="2" charset="0"/>
              </a:rPr>
              <a:t> Bidirectional RNNs are mostly useful for sequence encoding and the estimation of observations given bidirectional context.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 panose="020B0604020202020204" pitchFamily="2" charset="0"/>
              </a:rPr>
              <a:t> Bidirectional RNNs are very costly to train due to long gradient chains.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Quelle: https://d2l.ai/chapter_recurrent-modern/bi-rnn.html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629938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Bildschirmpräsentation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Roboto</vt:lpstr>
      <vt:lpstr>Roboto Condensed Light</vt:lpstr>
      <vt:lpstr>Arvo</vt:lpstr>
      <vt:lpstr>Roboto Condensed</vt:lpstr>
      <vt:lpstr>Arial</vt:lpstr>
      <vt:lpstr>Salerio template</vt:lpstr>
      <vt:lpstr>Bidirectional RNN</vt:lpstr>
      <vt:lpstr>RECURRENT NEURAL NETWORKS</vt:lpstr>
      <vt:lpstr>Long Short Term Memory</vt:lpstr>
      <vt:lpstr>Gated Recurrent Unit</vt:lpstr>
      <vt:lpstr>Bidirectional</vt:lpstr>
      <vt:lpstr>Bidirectional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194</cp:revision>
  <dcterms:modified xsi:type="dcterms:W3CDTF">2021-09-12T13:21:05Z</dcterms:modified>
</cp:coreProperties>
</file>