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264" r:id="rId3"/>
    <p:sldId id="263" r:id="rId4"/>
    <p:sldId id="265" r:id="rId5"/>
    <p:sldId id="266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00000000000000000" pitchFamily="2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0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73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5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526486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Gated </a:t>
            </a:r>
            <a:r>
              <a:rPr lang="de-DE" dirty="0" err="1"/>
              <a:t>Recurrent</a:t>
            </a:r>
            <a:r>
              <a:rPr lang="de-DE" dirty="0"/>
              <a:t> Unit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RECURRENT NEURAL NETWORKS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7DBCA5-C5B2-4BCC-B1DA-6922E5069D42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 </a:t>
            </a:r>
          </a:p>
        </p:txBody>
      </p:sp>
      <p:pic>
        <p:nvPicPr>
          <p:cNvPr id="5" name="Grafik 4" descr="Ein Bild, das Uhr enthält.&#10;&#10;Automatisch generierte Beschreibung">
            <a:extLst>
              <a:ext uri="{FF2B5EF4-FFF2-40B4-BE49-F238E27FC236}">
                <a16:creationId xmlns:a16="http://schemas.microsoft.com/office/drawing/2014/main" id="{8CC130B6-E4E8-4D70-98A5-3B36DEFC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2" y="1776846"/>
            <a:ext cx="8214852" cy="27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CB665A-3549-4136-92F6-62895C902B14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</a:t>
            </a:r>
          </a:p>
        </p:txBody>
      </p:sp>
      <p:pic>
        <p:nvPicPr>
          <p:cNvPr id="4" name="Grafik 3" descr="Ein Bild, das Uhr, Schild, Anzeige, Zug enthält.&#10;&#10;Automatisch generierte Beschreibung">
            <a:extLst>
              <a:ext uri="{FF2B5EF4-FFF2-40B4-BE49-F238E27FC236}">
                <a16:creationId xmlns:a16="http://schemas.microsoft.com/office/drawing/2014/main" id="{A40EE6B3-59CB-40F1-9B72-3FB8CAD3A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3" y="1584443"/>
            <a:ext cx="6634162" cy="29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Gated </a:t>
            </a:r>
            <a:r>
              <a:rPr lang="de-DE" dirty="0" err="1"/>
              <a:t>Recurrent</a:t>
            </a:r>
            <a:r>
              <a:rPr lang="de-DE" dirty="0"/>
              <a:t> Unit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CB665A-3549-4136-92F6-62895C902B14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</a:t>
            </a:r>
            <a:r>
              <a:rPr lang="en-US" sz="1000" dirty="0" err="1"/>
              <a:t>Jeblad</a:t>
            </a:r>
            <a:r>
              <a:rPr lang="en-US" sz="1000" dirty="0"/>
              <a:t> - Own work, CC BY-SA 4.0, https://commons.wikimedia.org/w/index.php?curid=66234712</a:t>
            </a:r>
            <a:endParaRPr lang="de-DE" sz="1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D885A5-A7D9-448D-B0E3-37097E8F9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16" y="1070084"/>
            <a:ext cx="6865883" cy="34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Gated </a:t>
            </a:r>
            <a:r>
              <a:rPr lang="de-DE" dirty="0" err="1"/>
              <a:t>Recurrent</a:t>
            </a:r>
            <a:r>
              <a:rPr lang="de-DE" dirty="0"/>
              <a:t> Unit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CB665A-3549-4136-92F6-62895C902B14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</a:t>
            </a:r>
            <a:r>
              <a:rPr lang="en-US" sz="1000" dirty="0" err="1"/>
              <a:t>Jeblad</a:t>
            </a:r>
            <a:r>
              <a:rPr lang="en-US" sz="1000" dirty="0"/>
              <a:t> - Own work, CC BY-SA 4.0, https://commons.wikimedia.org/w/index.php?curid=66234712</a:t>
            </a:r>
            <a:endParaRPr lang="de-DE" sz="1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FA6345-E932-4AE9-8F9E-D9D05CE6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2434"/>
            <a:ext cx="3838734" cy="15988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7B3EF1C-F227-4E84-8D8F-2D7F84C4A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379" y="2060756"/>
            <a:ext cx="3815424" cy="20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1042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Bildschirmpräsentation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Roboto Condensed</vt:lpstr>
      <vt:lpstr>Roboto Condensed Light</vt:lpstr>
      <vt:lpstr>Arvo</vt:lpstr>
      <vt:lpstr>Salerio template</vt:lpstr>
      <vt:lpstr>Gated Recurrent Unit</vt:lpstr>
      <vt:lpstr>RECURRENT NEURAL NETWORKS</vt:lpstr>
      <vt:lpstr>Long Short Term Memory</vt:lpstr>
      <vt:lpstr>Gated Recurrent Unit</vt:lpstr>
      <vt:lpstr>Gated Recurrent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dc:creator>Jan Schaffranek</dc:creator>
  <cp:lastModifiedBy>Jan Schaffranek</cp:lastModifiedBy>
  <cp:revision>191</cp:revision>
  <dcterms:modified xsi:type="dcterms:W3CDTF">2021-09-10T11:29:42Z</dcterms:modified>
</cp:coreProperties>
</file>