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6"/>
  </p:notesMasterIdLst>
  <p:sldIdLst>
    <p:sldId id="259" r:id="rId2"/>
    <p:sldId id="264" r:id="rId3"/>
    <p:sldId id="266" r:id="rId4"/>
    <p:sldId id="265" r:id="rId5"/>
  </p:sldIdLst>
  <p:sldSz cx="9144000" cy="5143500" type="screen16x9"/>
  <p:notesSz cx="6858000" cy="9144000"/>
  <p:embeddedFontLst>
    <p:embeddedFont>
      <p:font typeface="Arvo" panose="020B0604020202020204" charset="0"/>
      <p:regular r:id="rId7"/>
      <p:bold r:id="rId8"/>
      <p:italic r:id="rId9"/>
      <p:boldItalic r:id="rId10"/>
    </p:embeddedFont>
    <p:embeddedFont>
      <p:font typeface="Roboto Condensed" panose="02000000000000000000" pitchFamily="2" charset="0"/>
      <p:regular r:id="rId11"/>
      <p:bold r:id="rId12"/>
      <p:italic r:id="rId13"/>
      <p:boldItalic r:id="rId14"/>
    </p:embeddedFont>
    <p:embeddedFont>
      <p:font typeface="Roboto Condensed Light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35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139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885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37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659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4" y="3136200"/>
            <a:ext cx="4865857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Natural Language Processing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Natural Language Processing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6C13D60-43C4-4130-AB68-8C6D3B9EF6D9}"/>
              </a:ext>
            </a:extLst>
          </p:cNvPr>
          <p:cNvSpPr txBox="1"/>
          <p:nvPr/>
        </p:nvSpPr>
        <p:spPr>
          <a:xfrm>
            <a:off x="678347" y="1865745"/>
            <a:ext cx="6899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Natural Language Processing (NLP) beschreibt computergestützte Techniken zur maschinellen Erkennung und Verarbeitung von natürlicher Sprache. (Zitat: </a:t>
            </a:r>
            <a:r>
              <a:rPr lang="de-DE" sz="1600" dirty="0" err="1"/>
              <a:t>Frauenhofer</a:t>
            </a:r>
            <a:r>
              <a:rPr lang="de-DE" sz="1600" dirty="0"/>
              <a:t> Institut)</a:t>
            </a:r>
          </a:p>
        </p:txBody>
      </p:sp>
    </p:spTree>
    <p:extLst>
      <p:ext uri="{BB962C8B-B14F-4D97-AF65-F5344CB8AC3E}">
        <p14:creationId xmlns:p14="http://schemas.microsoft.com/office/powerpoint/2010/main" val="74398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Natural Language Processing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6C13D60-43C4-4130-AB68-8C6D3B9EF6D9}"/>
              </a:ext>
            </a:extLst>
          </p:cNvPr>
          <p:cNvSpPr txBox="1"/>
          <p:nvPr/>
        </p:nvSpPr>
        <p:spPr>
          <a:xfrm>
            <a:off x="678347" y="1865745"/>
            <a:ext cx="68995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Die </a:t>
            </a:r>
            <a:r>
              <a:rPr lang="de-DE" dirty="0">
                <a:solidFill>
                  <a:srgbClr val="202122"/>
                </a:solidFill>
                <a:latin typeface="Arial" panose="020B0604020202020204" pitchFamily="34" charset="0"/>
              </a:rPr>
              <a:t>Unterstützung beim Übersetzen von Texten in eine andere Sprache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202122"/>
                </a:solidFill>
                <a:latin typeface="Arial" panose="020B0604020202020204" pitchFamily="34" charset="0"/>
              </a:rPr>
              <a:t>Die Verarbeitung von gesprochener Sprache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202122"/>
                </a:solidFill>
                <a:latin typeface="Arial" panose="020B0604020202020204" pitchFamily="34" charset="0"/>
              </a:rPr>
              <a:t>Die Generierung von natürlichsprachlichen Texten </a:t>
            </a:r>
          </a:p>
        </p:txBody>
      </p:sp>
    </p:spTree>
    <p:extLst>
      <p:ext uri="{BB962C8B-B14F-4D97-AF65-F5344CB8AC3E}">
        <p14:creationId xmlns:p14="http://schemas.microsoft.com/office/powerpoint/2010/main" val="2809431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Natural Language Processing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6C13D60-43C4-4130-AB68-8C6D3B9EF6D9}"/>
              </a:ext>
            </a:extLst>
          </p:cNvPr>
          <p:cNvSpPr txBox="1"/>
          <p:nvPr/>
        </p:nvSpPr>
        <p:spPr>
          <a:xfrm>
            <a:off x="581365" y="1454726"/>
            <a:ext cx="68995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Spracherkennung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Audio zu Textform</a:t>
            </a:r>
          </a:p>
          <a:p>
            <a:r>
              <a:rPr lang="de-DE" dirty="0"/>
              <a:t>Tokenisierung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Buchstabenkette wird in Wörter, Sätze etc. segmentiert.</a:t>
            </a:r>
          </a:p>
          <a:p>
            <a:r>
              <a:rPr lang="de-DE" dirty="0"/>
              <a:t>Morphologische Analyse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Personalformen oder Fallmarkierungen werden analysiert, um die grammatische Information zu extrahieren.</a:t>
            </a:r>
          </a:p>
          <a:p>
            <a:r>
              <a:rPr lang="de-DE" dirty="0"/>
              <a:t>Syntaktische Analyse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Wörter jedes Satzes werden auf ihre strukturelle Funktion im Satz hin analysiert (z. B. Subjekt, Objekt, Modifikator, Artikel etc.).</a:t>
            </a:r>
          </a:p>
          <a:p>
            <a:r>
              <a:rPr lang="de-DE" dirty="0"/>
              <a:t>Semantische Analyse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Den Sätzen bzw. ihren Teilen wird Bedeutung zugeordnet. </a:t>
            </a:r>
          </a:p>
          <a:p>
            <a:r>
              <a:rPr lang="de-DE" dirty="0"/>
              <a:t>Dialog- und Diskursanalyse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Beziehungen zwischen aufeinander folgenden Sätzen werden erkannt.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45713F2-D20B-4F94-85F1-A5DFA085EA42}"/>
              </a:ext>
            </a:extLst>
          </p:cNvPr>
          <p:cNvSpPr txBox="1"/>
          <p:nvPr/>
        </p:nvSpPr>
        <p:spPr>
          <a:xfrm>
            <a:off x="258618" y="4913745"/>
            <a:ext cx="47844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https://de.wikipedia.org/wiki/Computerlinguistik</a:t>
            </a:r>
          </a:p>
        </p:txBody>
      </p:sp>
    </p:spTree>
    <p:extLst>
      <p:ext uri="{BB962C8B-B14F-4D97-AF65-F5344CB8AC3E}">
        <p14:creationId xmlns:p14="http://schemas.microsoft.com/office/powerpoint/2010/main" val="373146683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Bildschirmpräsentation (16:9)</PresentationFormat>
  <Paragraphs>27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Arvo</vt:lpstr>
      <vt:lpstr>Roboto Condensed Light</vt:lpstr>
      <vt:lpstr>Roboto Condensed</vt:lpstr>
      <vt:lpstr>Arial</vt:lpstr>
      <vt:lpstr>Salerio template</vt:lpstr>
      <vt:lpstr>Natural Language Processing</vt:lpstr>
      <vt:lpstr>Natural Language Processing</vt:lpstr>
      <vt:lpstr>Natural Language Processing</vt:lpstr>
      <vt:lpstr>Natural Language 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dc:creator>Jan Schaffranek</dc:creator>
  <cp:lastModifiedBy>Jan Schaffranek</cp:lastModifiedBy>
  <cp:revision>196</cp:revision>
  <dcterms:modified xsi:type="dcterms:W3CDTF">2021-09-12T13:14:52Z</dcterms:modified>
</cp:coreProperties>
</file>