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79" r:id="rId3"/>
    <p:sldId id="282" r:id="rId4"/>
    <p:sldId id="288" r:id="rId5"/>
    <p:sldId id="286" r:id="rId6"/>
    <p:sldId id="287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6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19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9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6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99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90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Supervised</a:t>
            </a:r>
            <a:r>
              <a:rPr lang="de-DE" dirty="0"/>
              <a:t> Learning - Regression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Regression bedeutet Rückbildung bzw. Zurückversetzen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Funktion approximieren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Aufbauend auf dem gegebenen 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Funktion soll diesen dann repräsentieren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9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OPTIMIERUNG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131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sind die Variablen in dem Modell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Stellen bei einer Linearen Regression m (Steigung) und b (Achsenabschnitt)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passiert wenn ich m oder b um einen Wert verändere?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221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Fehlerfunktion berechnet meist die Distanz der Vorhersage zum richtigen Ergebnis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F6FE91-2A59-4C35-B46F-9D9D4D0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24" y="2229098"/>
            <a:ext cx="3847299" cy="2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Geplottete Daten: Was ist jetzt die beste lineare Funktion?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232DD-B408-47CE-95E2-7987ADAA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2" y="1899561"/>
            <a:ext cx="4216746" cy="31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LINEARE REGRESSION -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Geplottete Daten: Was ist jetzt die beste lineare Funktion?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232DD-B408-47CE-95E2-7987ADAA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2" y="1899561"/>
            <a:ext cx="4216746" cy="3138726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022A3A-4D88-4E21-96C4-ACF5E15FFD61}"/>
              </a:ext>
            </a:extLst>
          </p:cNvPr>
          <p:cNvCxnSpPr>
            <a:endCxn id="4" idx="3"/>
          </p:cNvCxnSpPr>
          <p:nvPr/>
        </p:nvCxnSpPr>
        <p:spPr>
          <a:xfrm flipV="1">
            <a:off x="3094074" y="3468924"/>
            <a:ext cx="3753294" cy="9329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572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 Light</vt:lpstr>
      <vt:lpstr>Arvo</vt:lpstr>
      <vt:lpstr>Arial</vt:lpstr>
      <vt:lpstr>Roboto Condensed</vt:lpstr>
      <vt:lpstr>Salerio template</vt:lpstr>
      <vt:lpstr>MACHINE LEARNING</vt:lpstr>
      <vt:lpstr>REGRESSION</vt:lpstr>
      <vt:lpstr>LINEARE REGRESSION - OPTIMIERUNG</vt:lpstr>
      <vt:lpstr>REGRESSION - FEHLERFUNKTION</vt:lpstr>
      <vt:lpstr>LINEARE REGRESSION - BEISPIEL</vt:lpstr>
      <vt:lpstr>LINEARE REGRESSION -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140</cp:revision>
  <dcterms:modified xsi:type="dcterms:W3CDTF">2021-08-28T11:12:13Z</dcterms:modified>
</cp:coreProperties>
</file>