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65" r:id="rId3"/>
    <p:sldId id="261" r:id="rId4"/>
    <p:sldId id="262" r:id="rId5"/>
    <p:sldId id="263" r:id="rId6"/>
    <p:sldId id="269" r:id="rId7"/>
    <p:sldId id="274" r:id="rId8"/>
    <p:sldId id="277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1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86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MACHINE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813334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ist das Maschinelle Lernen?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ein Generalisiertes Modell finden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Snapchat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73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besitzt In- und Output Werte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Labels, Classes bzw. Targets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Approximation einer F</a:t>
            </a:r>
            <a:r>
              <a:rPr lang="de-DE" dirty="0" err="1"/>
              <a:t>unktion</a:t>
            </a:r>
            <a:r>
              <a:rPr lang="de-DE" dirty="0"/>
              <a:t> anhand von Input Daten, die Numerische Werte annähert.</a:t>
            </a:r>
            <a:br>
              <a:rPr lang="de-DE" dirty="0"/>
            </a:br>
            <a:endParaRPr lang="de-DE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z.B. das Predizieren von Aktien-Preisen in </a:t>
            </a:r>
            <a:r>
              <a:rPr lang="en"/>
              <a:t>der Zukunft</a:t>
            </a:r>
            <a:endParaRPr lang="de-DE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Daten soll als Output die Klasse ausgegeben werden.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 Light</vt:lpstr>
      <vt:lpstr>Arial</vt:lpstr>
      <vt:lpstr>Roboto Condensed</vt:lpstr>
      <vt:lpstr>Arvo</vt:lpstr>
      <vt:lpstr>Salerio template</vt:lpstr>
      <vt:lpstr>MACHINE LEARNING</vt:lpstr>
      <vt:lpstr>MACHINE LEARNING</vt:lpstr>
      <vt:lpstr>WAS IST MACHINE LEARNING</vt:lpstr>
      <vt:lpstr>MACHINE LEARNING IM ALLTAG</vt:lpstr>
      <vt:lpstr>FELDER DES MACHINE LEARNINGS</vt:lpstr>
      <vt:lpstr>SUPERVISED LEARNING</vt:lpstr>
      <vt:lpstr>SUPERVISED LEARNING - DATEN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58</cp:revision>
  <dcterms:modified xsi:type="dcterms:W3CDTF">2021-08-28T11:45:52Z</dcterms:modified>
</cp:coreProperties>
</file>