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5" r:id="rId3"/>
    <p:sldId id="283" r:id="rId4"/>
    <p:sldId id="284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3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42950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Modell hat Variablen (auch Gewichte genannt)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 Gewicht werden im Training verbessert (trainiert)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„Performance“ ausgewertet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Performance wird durch eine Metrik bestimmt </a:t>
            </a:r>
            <a:br>
              <a:rPr lang="de-DE" dirty="0"/>
            </a:br>
            <a:r>
              <a:rPr lang="de-DE" dirty="0"/>
              <a:t>(z.B. eine Fehlerfunktion)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1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AC618D-BE39-4924-8714-FFD936D644F1}"/>
              </a:ext>
            </a:extLst>
          </p:cNvPr>
          <p:cNvSpPr txBox="1"/>
          <p:nvPr/>
        </p:nvSpPr>
        <p:spPr>
          <a:xfrm>
            <a:off x="170119" y="4844378"/>
            <a:ext cx="5996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https://upload.wikimedia.org/wikipedia/commons/8/88/Machine_learning_nutshell_--_Split_into_train-test_set.svg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46BB0-079E-462A-87B8-90FE101D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329" y="1361621"/>
            <a:ext cx="5610890" cy="34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5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</vt:lpstr>
      <vt:lpstr>Roboto Condensed Light</vt:lpstr>
      <vt:lpstr>Arial</vt:lpstr>
      <vt:lpstr>Arvo</vt:lpstr>
      <vt:lpstr>Salerio template</vt:lpstr>
      <vt:lpstr>MACHINE LEARNING</vt:lpstr>
      <vt:lpstr>SUPERVISED LEARNING</vt:lpstr>
      <vt:lpstr>SUPERVISED LEARNING - DATEN</vt:lpstr>
      <vt:lpstr>SUPERVISED LEARNING - 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106</cp:revision>
  <dcterms:modified xsi:type="dcterms:W3CDTF">2021-08-28T11:11:36Z</dcterms:modified>
</cp:coreProperties>
</file>