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9" r:id="rId2"/>
    <p:sldId id="276" r:id="rId3"/>
    <p:sldId id="279" r:id="rId4"/>
    <p:sldId id="280" r:id="rId5"/>
    <p:sldId id="285" r:id="rId6"/>
    <p:sldId id="287" r:id="rId7"/>
    <p:sldId id="286" r:id="rId8"/>
    <p:sldId id="282" r:id="rId9"/>
  </p:sldIdLst>
  <p:sldSz cx="9144000" cy="5143500" type="screen16x9"/>
  <p:notesSz cx="6858000" cy="9144000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Roboto Condensed" panose="02000000000000000000" pitchFamily="2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80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32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124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092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28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76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WAS SIND NEURONALE NETZWERKE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gehören zum </a:t>
            </a:r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können für Regression oder Klassifikation eingesetzt werden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BEIM MENSCHEN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basieren auf dem Wissen über unser Gehirn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FAD67E-F6E0-4001-BE8C-8ACDFC66E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18" y="2571750"/>
            <a:ext cx="4378287" cy="185815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232D51-43A8-4919-AC8C-A16B39D76D28}"/>
              </a:ext>
            </a:extLst>
          </p:cNvPr>
          <p:cNvSpPr txBox="1"/>
          <p:nvPr/>
        </p:nvSpPr>
        <p:spPr>
          <a:xfrm>
            <a:off x="110839" y="4890652"/>
            <a:ext cx="6518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3F5378"/>
                </a:solidFill>
              </a:rPr>
              <a:t>Quelle: https://hackernoon.com/overview-of-artificial-neural-networks-and-its-applications-2525c1addff7</a:t>
            </a:r>
          </a:p>
        </p:txBody>
      </p:sp>
    </p:spTree>
    <p:extLst>
      <p:ext uri="{BB962C8B-B14F-4D97-AF65-F5344CB8AC3E}">
        <p14:creationId xmlns:p14="http://schemas.microsoft.com/office/powerpoint/2010/main" val="19982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im Computerprogramm: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3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erste Ebene (links) ist die Input Ebene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DB89E0F-AEC5-4A75-AC4A-BF2CC0173BC0}"/>
              </a:ext>
            </a:extLst>
          </p:cNvPr>
          <p:cNvSpPr/>
          <p:nvPr/>
        </p:nvSpPr>
        <p:spPr>
          <a:xfrm>
            <a:off x="2036618" y="2571750"/>
            <a:ext cx="623455" cy="2247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3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Dazwischen liegen die „versteckten“ Hidden </a:t>
            </a:r>
            <a:r>
              <a:rPr lang="de-DE" dirty="0" err="1"/>
              <a:t>Layers</a:t>
            </a: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6037404-75FD-42F8-A517-59D3E0D74690}"/>
              </a:ext>
            </a:extLst>
          </p:cNvPr>
          <p:cNvSpPr/>
          <p:nvPr/>
        </p:nvSpPr>
        <p:spPr>
          <a:xfrm>
            <a:off x="3184934" y="2585926"/>
            <a:ext cx="623455" cy="2247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28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letzte Ebene (rechts) ist die Output Ebene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E866CB2-6951-41B7-BB7A-C8B462000DDF}"/>
              </a:ext>
            </a:extLst>
          </p:cNvPr>
          <p:cNvSpPr/>
          <p:nvPr/>
        </p:nvSpPr>
        <p:spPr>
          <a:xfrm>
            <a:off x="4389958" y="3133059"/>
            <a:ext cx="536461" cy="1183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979391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Hidden Layer bestimmen unter Anderem die Komplexität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ein Modell mehr als 1 Hidden Layer hat, ist es ein Deep </a:t>
            </a:r>
            <a:r>
              <a:rPr lang="de-DE" dirty="0" err="1"/>
              <a:t>Neural</a:t>
            </a:r>
            <a:r>
              <a:rPr lang="de-DE" dirty="0"/>
              <a:t> Network (DNN und Deep Learning)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450793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Bildschirmpräsentation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Arvo</vt:lpstr>
      <vt:lpstr>Roboto Condensed</vt:lpstr>
      <vt:lpstr>Roboto Condensed Light</vt:lpstr>
      <vt:lpstr>Arial</vt:lpstr>
      <vt:lpstr>Salerio template</vt:lpstr>
      <vt:lpstr>NEURONALE NETZWERKE</vt:lpstr>
      <vt:lpstr>NEURONALE NETZWERKE</vt:lpstr>
      <vt:lpstr>BEIM MENSCHEN</vt:lpstr>
      <vt:lpstr>IM COMPUTER</vt:lpstr>
      <vt:lpstr>IM COMPUTER</vt:lpstr>
      <vt:lpstr>IM COMPUTER</vt:lpstr>
      <vt:lpstr>IM COMPUTER</vt:lpstr>
      <vt:lpstr>IM COMPUTER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142</cp:revision>
  <dcterms:modified xsi:type="dcterms:W3CDTF">2021-08-28T11:20:01Z</dcterms:modified>
</cp:coreProperties>
</file>