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81" r:id="rId3"/>
    <p:sldId id="282" r:id="rId4"/>
    <p:sldId id="287" r:id="rId5"/>
    <p:sldId id="288" r:id="rId6"/>
    <p:sldId id="297" r:id="rId7"/>
    <p:sldId id="284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6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0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2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6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9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4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90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das Neuronale Netzwerk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Updates der Gewichte werden dann mit einem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Verfahren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STOCHASTIC GRADIENT DESCENT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bildet über eine Batch den Gradienten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„</a:t>
            </a:r>
            <a:r>
              <a:rPr lang="de-DE" dirty="0" err="1"/>
              <a:t>updated</a:t>
            </a:r>
            <a:r>
              <a:rPr lang="de-DE" dirty="0"/>
              <a:t>“ dann die Gewichte der Schichten, beginnend mit der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Update wird in Relation zur gegebenen </a:t>
            </a:r>
            <a:r>
              <a:rPr lang="de-DE" dirty="0" err="1"/>
              <a:t>Lernrate</a:t>
            </a:r>
            <a:r>
              <a:rPr lang="de-DE" dirty="0"/>
              <a:t> ausgeführt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672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VISUALISIERUNG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2953E5-85E6-476C-BFAE-E7B09628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" y="1529377"/>
            <a:ext cx="2994332" cy="27007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2106DA2-7685-4293-88A7-25B69E0B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27" y="1981198"/>
            <a:ext cx="5561637" cy="2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LOKALE MINIMA ENTKOMMEN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747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der Batches und der </a:t>
            </a:r>
            <a:r>
              <a:rPr lang="de-DE" dirty="0" err="1"/>
              <a:t>Lernrate</a:t>
            </a:r>
            <a:r>
              <a:rPr lang="de-DE" dirty="0"/>
              <a:t> können lokale Minima entkommen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Ist aber dennoch keine Garantie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C03F54-E466-4E4F-9A0E-DC6DB150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9" y="2993138"/>
            <a:ext cx="2743754" cy="21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 DURCHLAUF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3C66CED-E914-4B12-ABC0-A48243EB98A4}"/>
              </a:ext>
            </a:extLst>
          </p:cNvPr>
          <p:cNvSpPr/>
          <p:nvPr/>
        </p:nvSpPr>
        <p:spPr>
          <a:xfrm>
            <a:off x="3456070" y="4456821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6604A1A9-4738-42B3-BF83-A7D35950594E}"/>
              </a:ext>
            </a:extLst>
          </p:cNvPr>
          <p:cNvSpPr/>
          <p:nvPr/>
        </p:nvSpPr>
        <p:spPr>
          <a:xfrm>
            <a:off x="2261389" y="4441007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B15E1417-D8FA-41ED-B116-271D5E4CF1BE}"/>
              </a:ext>
            </a:extLst>
          </p:cNvPr>
          <p:cNvSpPr/>
          <p:nvPr/>
        </p:nvSpPr>
        <p:spPr>
          <a:xfrm rot="10800000">
            <a:off x="2175830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6B002579-DE0A-436F-B065-5DEDBF0CC7B4}"/>
              </a:ext>
            </a:extLst>
          </p:cNvPr>
          <p:cNvSpPr/>
          <p:nvPr/>
        </p:nvSpPr>
        <p:spPr>
          <a:xfrm rot="10800000">
            <a:off x="3420004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4EC9BCD-15F6-41A5-AF13-93CD0A84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56" y="1891436"/>
            <a:ext cx="3294216" cy="256359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0BD53FC-34BA-40C8-B273-FD0C699ED199}"/>
              </a:ext>
            </a:extLst>
          </p:cNvPr>
          <p:cNvSpPr txBox="1"/>
          <p:nvPr/>
        </p:nvSpPr>
        <p:spPr>
          <a:xfrm>
            <a:off x="5187484" y="2811280"/>
            <a:ext cx="30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Klassifikation: Auto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DFC4D53B-6566-42E8-91A2-C0215ADD5B68}"/>
              </a:ext>
            </a:extLst>
          </p:cNvPr>
          <p:cNvSpPr/>
          <p:nvPr/>
        </p:nvSpPr>
        <p:spPr>
          <a:xfrm rot="10800000">
            <a:off x="4500658" y="2764870"/>
            <a:ext cx="686826" cy="400598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INITIALISIERUNG DER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1641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Wahl der Zufallsverteilung und des Intervalls ist von entscheidender Bedeutung für die Gewichte</a:t>
            </a:r>
          </a:p>
          <a:p>
            <a:pPr marL="76200" lvl="0">
              <a:buNone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686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DURCHLAUF</vt:lpstr>
      <vt:lpstr>STOCHASTIC GRADIENT DESCENT</vt:lpstr>
      <vt:lpstr>VISUALISIERUNG DER LERNRATE</vt:lpstr>
      <vt:lpstr>LOKALE MINIMA ENTKOMMEN</vt:lpstr>
      <vt:lpstr>TRAININGS DURCHLAUF</vt:lpstr>
      <vt:lpstr>INITIALISIERUNG DER GEWICHTE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201</cp:revision>
  <dcterms:modified xsi:type="dcterms:W3CDTF">2021-08-28T12:42:35Z</dcterms:modified>
</cp:coreProperties>
</file>