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9" r:id="rId2"/>
    <p:sldId id="277" r:id="rId3"/>
    <p:sldId id="278" r:id="rId4"/>
    <p:sldId id="279" r:id="rId5"/>
    <p:sldId id="280" r:id="rId6"/>
    <p:sldId id="285" r:id="rId7"/>
  </p:sldIdLst>
  <p:sldSz cx="9144000" cy="5143500" type="screen16x9"/>
  <p:notesSz cx="6858000" cy="9144000"/>
  <p:embeddedFontLst>
    <p:embeddedFont>
      <p:font typeface="Arvo" panose="020B0604020202020204" charset="0"/>
      <p:regular r:id="rId9"/>
      <p:bold r:id="rId10"/>
      <p:italic r:id="rId11"/>
      <p:boldItalic r:id="rId12"/>
    </p:embeddedFont>
    <p:embeddedFont>
      <p:font typeface="Roboto Condensed" panose="02000000000000000000" pitchFamily="2" charset="0"/>
      <p:regular r:id="rId13"/>
      <p:bold r:id="rId14"/>
      <p:italic r:id="rId15"/>
      <p:boldItalic r:id="rId16"/>
    </p:embeddedFont>
    <p:embeddedFont>
      <p:font typeface="Roboto Condensed Light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63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431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208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268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56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016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Over- und </a:t>
            </a:r>
            <a:r>
              <a:rPr lang="de-DE" dirty="0" err="1"/>
              <a:t>Underfitting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2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WAS IST OVERFITTING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Modell ist zu stark an das Trainingsset angepasst und bietet eine schlechte Generalisierung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Daraus folgen schlechte Testwerte und schlechte Performance bei der realen Anwendung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060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WAS IST OVERFITTING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611366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Modell bezieht zu stark Ausreißer der Trainingsmenge mit ein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220E479-CB92-498A-93CB-DB9441CC0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74" y="2551036"/>
            <a:ext cx="3611024" cy="245204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64FB73B-6FAE-4C1B-8163-9497C4BCE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445" y="2664367"/>
            <a:ext cx="2225387" cy="222538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B26BDB9-A134-4C42-9C16-49E377384601}"/>
              </a:ext>
            </a:extLst>
          </p:cNvPr>
          <p:cNvSpPr txBox="1"/>
          <p:nvPr/>
        </p:nvSpPr>
        <p:spPr>
          <a:xfrm>
            <a:off x="110836" y="4938246"/>
            <a:ext cx="583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3F5378"/>
                </a:solidFill>
              </a:rPr>
              <a:t>Quelle: https://en.wikipedia.org/wiki/Overfitting</a:t>
            </a:r>
          </a:p>
        </p:txBody>
      </p:sp>
    </p:spTree>
    <p:extLst>
      <p:ext uri="{BB962C8B-B14F-4D97-AF65-F5344CB8AC3E}">
        <p14:creationId xmlns:p14="http://schemas.microsoft.com/office/powerpoint/2010/main" val="32599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WORAN ERKENNT MAN OVERFITTING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112603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Bei wachsender Trainings-Dauer und </a:t>
            </a:r>
            <a:r>
              <a:rPr lang="de-DE" dirty="0" err="1"/>
              <a:t>Trainigs</a:t>
            </a:r>
            <a:r>
              <a:rPr lang="de-DE" dirty="0"/>
              <a:t>-Genauigkeit verschlechtert sich die </a:t>
            </a:r>
            <a:r>
              <a:rPr lang="de-DE" dirty="0" err="1"/>
              <a:t>Testings</a:t>
            </a:r>
            <a:r>
              <a:rPr lang="de-DE" dirty="0"/>
              <a:t>-Genauigkeit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76200" lvl="0">
              <a:buNone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9A2749-3067-478A-89D0-B7D105D17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269" y="2592943"/>
            <a:ext cx="3380404" cy="25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0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WANN TAUCHT OVERFITTING AUF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756840"/>
            <a:ext cx="699969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Wenn das Modell zu komplex für den Datensatz ist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Hinweis: Wenn der Test-Error deutlich über dem Trainings-Error liegt ist dies ein Zeichen dafür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959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UNDERFITTING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Wenn das Modell keinen geringen Trainings-Error erreicht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Komplexität des Modell ggf. zu niedrig bzw. falsch gewählt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5327220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Bildschirmpräsentation (16:9)</PresentationFormat>
  <Paragraphs>25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Arvo</vt:lpstr>
      <vt:lpstr>Roboto Condensed</vt:lpstr>
      <vt:lpstr>Roboto Condensed Light</vt:lpstr>
      <vt:lpstr>Arial</vt:lpstr>
      <vt:lpstr>Salerio template</vt:lpstr>
      <vt:lpstr>Over- und Underfitting</vt:lpstr>
      <vt:lpstr>WAS IST OVERFITTING</vt:lpstr>
      <vt:lpstr>WAS IST OVERFITTING</vt:lpstr>
      <vt:lpstr>WORAN ERKENNT MAN OVERFITTING</vt:lpstr>
      <vt:lpstr>WANN TAUCHT OVERFITTING AUF</vt:lpstr>
      <vt:lpstr>UNDERFITTING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178</cp:revision>
  <dcterms:modified xsi:type="dcterms:W3CDTF">2021-08-28T11:25:18Z</dcterms:modified>
</cp:coreProperties>
</file>