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79" r:id="rId3"/>
    <p:sldId id="286" r:id="rId4"/>
    <p:sldId id="277" r:id="rId5"/>
    <p:sldId id="278" r:id="rId6"/>
    <p:sldId id="280" r:id="rId7"/>
    <p:sldId id="283" r:id="rId8"/>
    <p:sldId id="285" r:id="rId9"/>
  </p:sldIdLst>
  <p:sldSz cx="9144000" cy="5143500" type="screen16x9"/>
  <p:notesSz cx="6858000" cy="9144000"/>
  <p:embeddedFontLst>
    <p:embeddedFont>
      <p:font typeface="Arvo" panose="020B0604020202020204" charset="0"/>
      <p:regular r:id="rId11"/>
      <p:bold r:id="rId12"/>
      <p:italic r:id="rId13"/>
      <p:boldItalic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4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29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40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39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8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54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811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NEURONALE NETZWERKE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 err="1"/>
              <a:t>One</a:t>
            </a:r>
            <a:r>
              <a:rPr lang="de-DE" dirty="0"/>
              <a:t>-Hot, </a:t>
            </a:r>
            <a:r>
              <a:rPr lang="de-DE" dirty="0" err="1"/>
              <a:t>Softmax</a:t>
            </a:r>
            <a:r>
              <a:rPr lang="de-DE" dirty="0"/>
              <a:t> und Cros </a:t>
            </a:r>
            <a:r>
              <a:rPr lang="de-DE" dirty="0" err="1"/>
              <a:t>Entropy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ONE-HOT KLASSIFIZIERUNG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haben ein Klassifikationsproblem mit N Klassen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Unsere Output Schicht besteht aus N Neuronen</a:t>
            </a:r>
          </a:p>
          <a:p>
            <a:pPr marL="45720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381000"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-Hot Array bestehend aus N Werten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Nur ein Wert in dem </a:t>
            </a:r>
            <a:r>
              <a:rPr lang="de-DE" dirty="0" err="1"/>
              <a:t>One</a:t>
            </a:r>
            <a:r>
              <a:rPr lang="de-DE" dirty="0"/>
              <a:t>-Hot Array ist TRUE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857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ONE-HOT KLASSIFIZIERUNG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F43DEC7-3925-48BE-99D7-913FAA8407FE}"/>
              </a:ext>
            </a:extLst>
          </p:cNvPr>
          <p:cNvGrpSpPr/>
          <p:nvPr/>
        </p:nvGrpSpPr>
        <p:grpSpPr>
          <a:xfrm>
            <a:off x="1019647" y="1726114"/>
            <a:ext cx="8593777" cy="425416"/>
            <a:chOff x="550223" y="1667436"/>
            <a:chExt cx="8593777" cy="42541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B0B20E0B-F636-495F-8250-BD7B1B951EF4}"/>
                </a:ext>
              </a:extLst>
            </p:cNvPr>
            <p:cNvGrpSpPr/>
            <p:nvPr/>
          </p:nvGrpSpPr>
          <p:grpSpPr>
            <a:xfrm>
              <a:off x="550223" y="1667436"/>
              <a:ext cx="6280883" cy="425416"/>
              <a:chOff x="550223" y="1667436"/>
              <a:chExt cx="6280883" cy="425416"/>
            </a:xfrm>
          </p:grpSpPr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76EE4C3-E84E-4327-BD0F-F7A224245F3E}"/>
                  </a:ext>
                </a:extLst>
              </p:cNvPr>
              <p:cNvSpPr/>
              <p:nvPr/>
            </p:nvSpPr>
            <p:spPr>
              <a:xfrm>
                <a:off x="550223" y="1667436"/>
                <a:ext cx="413075" cy="4254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3446D15-C044-4E19-8F24-58070E68B0C4}"/>
                  </a:ext>
                </a:extLst>
              </p:cNvPr>
              <p:cNvSpPr/>
              <p:nvPr/>
            </p:nvSpPr>
            <p:spPr>
              <a:xfrm>
                <a:off x="2110897" y="1667436"/>
                <a:ext cx="4720209" cy="4254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C8435FE2-4C60-4039-B1DC-DD246B9B08BC}"/>
                </a:ext>
              </a:extLst>
            </p:cNvPr>
            <p:cNvSpPr txBox="1"/>
            <p:nvPr/>
          </p:nvSpPr>
          <p:spPr>
            <a:xfrm>
              <a:off x="2386242" y="1726255"/>
              <a:ext cx="6757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pc="-100" dirty="0">
                  <a:solidFill>
                    <a:schemeClr val="bg1">
                      <a:lumMod val="95000"/>
                    </a:schemeClr>
                  </a:solidFill>
                </a:rPr>
                <a:t>0         1          0           0            0          0            0           0         0          0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70CB30CB-0B5A-4627-8D34-B86143350826}"/>
              </a:ext>
            </a:extLst>
          </p:cNvPr>
          <p:cNvSpPr/>
          <p:nvPr/>
        </p:nvSpPr>
        <p:spPr>
          <a:xfrm>
            <a:off x="2580321" y="2465295"/>
            <a:ext cx="4720209" cy="425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A7E5B5D-BF1D-488B-9F59-CBFCF144DA9A}"/>
              </a:ext>
            </a:extLst>
          </p:cNvPr>
          <p:cNvGrpSpPr/>
          <p:nvPr/>
        </p:nvGrpSpPr>
        <p:grpSpPr>
          <a:xfrm>
            <a:off x="1019647" y="2465295"/>
            <a:ext cx="8593777" cy="425416"/>
            <a:chOff x="550223" y="1667436"/>
            <a:chExt cx="8593777" cy="42541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50740F11-39B7-49B2-B177-AD8A77D24166}"/>
                </a:ext>
              </a:extLst>
            </p:cNvPr>
            <p:cNvGrpSpPr/>
            <p:nvPr/>
          </p:nvGrpSpPr>
          <p:grpSpPr>
            <a:xfrm>
              <a:off x="550223" y="1667436"/>
              <a:ext cx="6280883" cy="425416"/>
              <a:chOff x="550223" y="1667436"/>
              <a:chExt cx="6280883" cy="425416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EE54F9D5-4F50-4707-AA82-E6D549B91411}"/>
                  </a:ext>
                </a:extLst>
              </p:cNvPr>
              <p:cNvSpPr/>
              <p:nvPr/>
            </p:nvSpPr>
            <p:spPr>
              <a:xfrm>
                <a:off x="550223" y="1667436"/>
                <a:ext cx="413075" cy="4254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225BD24F-1C3A-4097-8B6C-4FC897C409D7}"/>
                  </a:ext>
                </a:extLst>
              </p:cNvPr>
              <p:cNvSpPr/>
              <p:nvPr/>
            </p:nvSpPr>
            <p:spPr>
              <a:xfrm>
                <a:off x="2110897" y="1667436"/>
                <a:ext cx="4720209" cy="4254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6C896F5-A93D-4FDE-A287-8C52F604DD75}"/>
                </a:ext>
              </a:extLst>
            </p:cNvPr>
            <p:cNvSpPr txBox="1"/>
            <p:nvPr/>
          </p:nvSpPr>
          <p:spPr>
            <a:xfrm>
              <a:off x="2386242" y="1726255"/>
              <a:ext cx="6757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pc="-100" dirty="0">
                  <a:solidFill>
                    <a:schemeClr val="bg1"/>
                  </a:solidFill>
                </a:rPr>
                <a:t>0         0          0           0            0          1           0           0         0          0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455BCB7-47C9-4EB1-B16C-480F888951C5}"/>
              </a:ext>
            </a:extLst>
          </p:cNvPr>
          <p:cNvGrpSpPr/>
          <p:nvPr/>
        </p:nvGrpSpPr>
        <p:grpSpPr>
          <a:xfrm>
            <a:off x="1019647" y="3204475"/>
            <a:ext cx="8593777" cy="425416"/>
            <a:chOff x="550223" y="1667436"/>
            <a:chExt cx="8593777" cy="425416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069A8E11-D415-4162-A47A-8D9410018E4D}"/>
                </a:ext>
              </a:extLst>
            </p:cNvPr>
            <p:cNvGrpSpPr/>
            <p:nvPr/>
          </p:nvGrpSpPr>
          <p:grpSpPr>
            <a:xfrm>
              <a:off x="550223" y="1667436"/>
              <a:ext cx="6280883" cy="425416"/>
              <a:chOff x="550223" y="1667436"/>
              <a:chExt cx="6280883" cy="425416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26D10A6C-B2B2-4597-A237-AD51996F9D5C}"/>
                  </a:ext>
                </a:extLst>
              </p:cNvPr>
              <p:cNvSpPr/>
              <p:nvPr/>
            </p:nvSpPr>
            <p:spPr>
              <a:xfrm>
                <a:off x="550223" y="1667436"/>
                <a:ext cx="413075" cy="4254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E146C45-3FA6-4602-AE3C-D83DEFDECCE7}"/>
                  </a:ext>
                </a:extLst>
              </p:cNvPr>
              <p:cNvSpPr/>
              <p:nvPr/>
            </p:nvSpPr>
            <p:spPr>
              <a:xfrm>
                <a:off x="2110897" y="1667436"/>
                <a:ext cx="4720209" cy="4254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B252046-C92E-4F2C-9FA7-05C3768D52A9}"/>
                </a:ext>
              </a:extLst>
            </p:cNvPr>
            <p:cNvSpPr txBox="1"/>
            <p:nvPr/>
          </p:nvSpPr>
          <p:spPr>
            <a:xfrm>
              <a:off x="2386242" y="1726255"/>
              <a:ext cx="67577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pc="-100" dirty="0">
                  <a:solidFill>
                    <a:schemeClr val="bg1"/>
                  </a:solidFill>
                </a:rPr>
                <a:t>0         0          0           0            0          0            0           0         0          1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14723440-4EF9-4BAD-AA02-C5CC2BC19428}"/>
              </a:ext>
            </a:extLst>
          </p:cNvPr>
          <p:cNvSpPr txBox="1"/>
          <p:nvPr/>
        </p:nvSpPr>
        <p:spPr>
          <a:xfrm>
            <a:off x="1058765" y="1738766"/>
            <a:ext cx="41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74CB1E3-FA92-448D-9A8B-489EBEB7491B}"/>
              </a:ext>
            </a:extLst>
          </p:cNvPr>
          <p:cNvSpPr txBox="1"/>
          <p:nvPr/>
        </p:nvSpPr>
        <p:spPr>
          <a:xfrm>
            <a:off x="1073432" y="2490601"/>
            <a:ext cx="41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5A5349-8722-471B-AE84-3AFF6467CFB0}"/>
              </a:ext>
            </a:extLst>
          </p:cNvPr>
          <p:cNvSpPr txBox="1"/>
          <p:nvPr/>
        </p:nvSpPr>
        <p:spPr>
          <a:xfrm>
            <a:off x="1073432" y="3217127"/>
            <a:ext cx="41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1506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AKTIVIERUNGSFUNKTION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Bei Klassifikations-Problemen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Darstellung des Outputs als Wahrscheinlichkeiten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Mit Verwendung der </a:t>
            </a:r>
            <a:r>
              <a:rPr lang="de-DE" dirty="0" err="1"/>
              <a:t>One</a:t>
            </a:r>
            <a:r>
              <a:rPr lang="de-DE" dirty="0"/>
              <a:t>-Hot Darstellung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047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FORMEL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Normiert die Werte der Ausgabeschicht 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Deren Summe auf Eins normiert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Somit stellen die Werte die Wahrscheinlichkeiten jeder Klassen dar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3B0EA3-B62F-439D-AE13-D33223FE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66" y="3430725"/>
            <a:ext cx="3148967" cy="12057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A19811F-8DA4-49CD-BB02-45C1B7B69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17" y="3541601"/>
            <a:ext cx="3029383" cy="9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BEISPIEL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Wir besitzen ein Input-Bild von einer Ziffer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Unser Netz berechnet dann die Klassifizierung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AB2CCE-A782-482D-B171-59F762C9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2819401"/>
            <a:ext cx="1910844" cy="21838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08AC5F-2C74-4B67-BC0F-8FFD4DAE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036" y="2750127"/>
            <a:ext cx="4755613" cy="22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8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CROSS ENTROPY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57481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Cross-</a:t>
            </a:r>
            <a:r>
              <a:rPr lang="de-DE" dirty="0" err="1"/>
              <a:t>Entropy</a:t>
            </a:r>
            <a:r>
              <a:rPr lang="de-DE" dirty="0"/>
              <a:t> folgt dem Modell des Maximum-</a:t>
            </a:r>
            <a:r>
              <a:rPr lang="de-DE" dirty="0" err="1"/>
              <a:t>Likelihood</a:t>
            </a: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Cross </a:t>
            </a:r>
            <a:r>
              <a:rPr lang="de-DE" dirty="0" err="1"/>
              <a:t>Entropy</a:t>
            </a:r>
            <a:r>
              <a:rPr lang="de-DE" dirty="0"/>
              <a:t>: Qualität eines Modells anhand einer Wahrscheinlichkeitsverteilung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AB6029-814A-4903-954D-3B1BF43E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08" y="3754676"/>
            <a:ext cx="285714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32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SOFTMAX CROSS ENTROPY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550641"/>
            <a:ext cx="7574814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Dank des </a:t>
            </a:r>
            <a:r>
              <a:rPr lang="de-DE" dirty="0" err="1"/>
              <a:t>Softmax</a:t>
            </a:r>
            <a:r>
              <a:rPr lang="de-DE" dirty="0"/>
              <a:t> wird die Wahrscheinlichkeitsverteilung berechnet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Den Cross-</a:t>
            </a:r>
            <a:r>
              <a:rPr lang="de-DE" dirty="0" err="1"/>
              <a:t>Entropy</a:t>
            </a:r>
            <a:r>
              <a:rPr lang="de-DE" dirty="0"/>
              <a:t> Error zu minimieren, hat zur Folge das die Konfidenz der Klassifizierung maximiert wird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Umso höher die Wahrscheinlichkeit der richtigen Klasse ist, umso niedriger für alle anderen Klassen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17068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Bildschirmpräsentation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Roboto Condensed Light</vt:lpstr>
      <vt:lpstr>Arial</vt:lpstr>
      <vt:lpstr>Arvo</vt:lpstr>
      <vt:lpstr>Roboto Condensed</vt:lpstr>
      <vt:lpstr>Salerio template</vt:lpstr>
      <vt:lpstr>NEURONALE NETZWERKE</vt:lpstr>
      <vt:lpstr>ONE-HOT KLASSIFIZIERUNG</vt:lpstr>
      <vt:lpstr>ONE-HOT KLASSIFIZIERUNG</vt:lpstr>
      <vt:lpstr>SOFTMAX AKTIVIERUNGSFUNKTION</vt:lpstr>
      <vt:lpstr>SOFTMAX FORMEL</vt:lpstr>
      <vt:lpstr>SOFTMAX BEISPIEL</vt:lpstr>
      <vt:lpstr>SOFTMAX CROSS ENTROPY</vt:lpstr>
      <vt:lpstr>SOFTMAX CROSS ENTROPY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167</cp:revision>
  <dcterms:modified xsi:type="dcterms:W3CDTF">2021-09-18T12:05:18Z</dcterms:modified>
</cp:coreProperties>
</file>