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78" r:id="rId3"/>
    <p:sldId id="280" r:id="rId4"/>
    <p:sldId id="284" r:id="rId5"/>
    <p:sldId id="281" r:id="rId6"/>
    <p:sldId id="285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44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8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26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16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102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78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4" y="2871148"/>
            <a:ext cx="4337075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CONV NEURAL NETWORKS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Was sind CNN?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Layer (</a:t>
            </a:r>
            <a:r>
              <a:rPr lang="de-DE" dirty="0" err="1"/>
              <a:t>Conv</a:t>
            </a:r>
            <a:r>
              <a:rPr lang="de-DE" dirty="0"/>
              <a:t>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Pooling Layer (Pool)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 err="1"/>
              <a:t>Dense</a:t>
            </a:r>
            <a:r>
              <a:rPr lang="de-DE" dirty="0"/>
              <a:t> Layer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34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CONVOLUTIONAL 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64"/>
            <a:ext cx="7521652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Filter wird über das Bild geschoben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Der Filter besteht aus den trainierbaren Gewichten</a:t>
            </a:r>
          </a:p>
          <a:p>
            <a:pPr marL="76200" lvl="0">
              <a:buNone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142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CONVOLUTIONAL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3D227-8AF1-4ED6-A951-1298D749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1" y="1627993"/>
            <a:ext cx="3753374" cy="29626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D87D72C-4D83-4958-A132-530154185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626" y="1627993"/>
            <a:ext cx="375337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7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POOLING LAYER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5057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Das Ziel ist es überflüssige Informationen zu verwerfen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Die exakte Position von Kanten ist weniger wichtig als die ungefähre Position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008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POOLING LAYER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E3D227-8AF1-4ED6-A951-1298D749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69" y="1612921"/>
            <a:ext cx="3753374" cy="296268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8EC4F5C-0A26-4A8C-BA7D-DE850F4C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002" y="1612921"/>
            <a:ext cx="3157961" cy="30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753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Bildschirmpräsentation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</vt:lpstr>
      <vt:lpstr>Arial</vt:lpstr>
      <vt:lpstr>Arvo</vt:lpstr>
      <vt:lpstr>Roboto Condensed Light</vt:lpstr>
      <vt:lpstr>Salerio template</vt:lpstr>
      <vt:lpstr>CONV NEURAL NETWORKS</vt:lpstr>
      <vt:lpstr>LAYER</vt:lpstr>
      <vt:lpstr>CONVOLUTIONAL LAYER</vt:lpstr>
      <vt:lpstr>CONVOLUTIONAL LAYER</vt:lpstr>
      <vt:lpstr>POOLING LAYER</vt:lpstr>
      <vt:lpstr>POOLING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HEADLINE</dc:title>
  <cp:lastModifiedBy>Jan Schaffranek</cp:lastModifiedBy>
  <cp:revision>145</cp:revision>
  <dcterms:modified xsi:type="dcterms:W3CDTF">2021-08-29T14:33:47Z</dcterms:modified>
</cp:coreProperties>
</file>