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77" r:id="rId3"/>
    <p:sldId id="278" r:id="rId4"/>
    <p:sldId id="279" r:id="rId5"/>
    <p:sldId id="280" r:id="rId6"/>
    <p:sldId id="281" r:id="rId7"/>
    <p:sldId id="282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91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20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6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98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DenseNet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DENSENET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: Besteht aus </a:t>
            </a:r>
            <a:r>
              <a:rPr lang="de-DE" dirty="0" err="1"/>
              <a:t>Inception</a:t>
            </a:r>
            <a:r>
              <a:rPr lang="de-DE" dirty="0"/>
              <a:t> Modulen 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: Besteht aus Residualen </a:t>
            </a:r>
            <a:r>
              <a:rPr lang="de-DE" dirty="0" err="1"/>
              <a:t>Layern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: Will vorrangegangene Features wiederverwenden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en-US" sz="1200" dirty="0"/>
              <a:t>Huang and Zhuang et al., Densely Connected Convolutional Networks, CVPR, 2017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280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DENSENET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en-US" sz="1200" dirty="0"/>
              <a:t>Huang and Zhuang et al., Densely Connected Convolutional Networks, CVPR, 2017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221" y="1346250"/>
            <a:ext cx="4676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DENSENET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/>
              <a:t>Ein Layer (Block) besteht aus:</a:t>
            </a:r>
            <a:br>
              <a:rPr lang="en" dirty="0"/>
            </a:br>
            <a:r>
              <a:rPr lang="en" dirty="0"/>
              <a:t>BatchNorm, ReLU, 3x3 Conv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/>
              <a:t>Jeder Layer erhält die konkatenierten Feature Maps der vorrangegangenen Layer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en-US" sz="1200" dirty="0"/>
              <a:t>Huang and Zhuang et al., Densely Connected Convolutional Networks, CVPR, 2017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62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DENSENET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en-US" sz="1200" dirty="0"/>
              <a:t>Huang and Zhuang et al., Densely Connected Convolutional Networks, CVPR, 2017</a:t>
            </a:r>
            <a:endParaRPr lang="de-DE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" y="2307807"/>
            <a:ext cx="8899525" cy="15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DENSENET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en-US" sz="1200" dirty="0"/>
              <a:t>Huang and Zhuang et al., Densely Connected Convolutional Networks, CVPR, 2017</a:t>
            </a:r>
            <a:endParaRPr lang="de-DE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1" y="1923072"/>
            <a:ext cx="8790026" cy="19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DENSENET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/>
              <a:t>Im Gegensatz zum ResNet weniger Gewichte,</a:t>
            </a:r>
            <a:br>
              <a:rPr lang="en" dirty="0"/>
            </a:br>
            <a:r>
              <a:rPr lang="en" dirty="0"/>
              <a:t>dabei bleibt die Performance aber gleich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en-US" sz="1200" dirty="0"/>
              <a:t>Huang and Zhuang et al., Densely Connected Convolutional Networks, CVPR, 2017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47765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Arvo</vt:lpstr>
      <vt:lpstr>Roboto Condensed Light</vt:lpstr>
      <vt:lpstr>Roboto Condensed</vt:lpstr>
      <vt:lpstr>Salerio template</vt:lpstr>
      <vt:lpstr>DenseNet</vt:lpstr>
      <vt:lpstr>DENSENET</vt:lpstr>
      <vt:lpstr>DENSENET</vt:lpstr>
      <vt:lpstr>DENSENET</vt:lpstr>
      <vt:lpstr>DENSENET</vt:lpstr>
      <vt:lpstr>DENSENET</vt:lpstr>
      <vt:lpstr>DENSENET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146</cp:revision>
  <dcterms:modified xsi:type="dcterms:W3CDTF">2021-09-01T15:59:11Z</dcterms:modified>
</cp:coreProperties>
</file>