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83" r:id="rId3"/>
    <p:sldId id="285" r:id="rId4"/>
    <p:sldId id="286" r:id="rId5"/>
    <p:sldId id="288" r:id="rId6"/>
    <p:sldId id="287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1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838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59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21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27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ResNet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RESNET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64041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Problem: Training wird nicht signifikant besser bei größeren Netzwerken, auch wenn </a:t>
            </a:r>
            <a:r>
              <a:rPr lang="de-DE" dirty="0" err="1"/>
              <a:t>BatchNorm</a:t>
            </a:r>
            <a:r>
              <a:rPr lang="de-DE" dirty="0"/>
              <a:t> etc. verwendet wird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5" name="Textfeld 4"/>
          <p:cNvSpPr txBox="1"/>
          <p:nvPr/>
        </p:nvSpPr>
        <p:spPr>
          <a:xfrm>
            <a:off x="72886" y="4794300"/>
            <a:ext cx="907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He et al., Deep Residual Learning for Image Recognition, CVPR,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90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RESNET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64041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Idee: Residuales Lernen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Gebe nur wichtige Informationen weiter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5" name="Textfeld 4"/>
          <p:cNvSpPr txBox="1"/>
          <p:nvPr/>
        </p:nvSpPr>
        <p:spPr>
          <a:xfrm>
            <a:off x="72886" y="4794300"/>
            <a:ext cx="907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He et al., Deep Residual Learning for Image Recognition, CVPR,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04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RESNET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Textfeld 5"/>
          <p:cNvSpPr txBox="1"/>
          <p:nvPr/>
        </p:nvSpPr>
        <p:spPr>
          <a:xfrm>
            <a:off x="72886" y="4794300"/>
            <a:ext cx="907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He et al., Deep Residual Learning for Image Recognition, CVPR, 2016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1" y="1609620"/>
            <a:ext cx="4292456" cy="29600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592" y="1359900"/>
            <a:ext cx="1619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6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RESNET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64041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ResNet-152 hat einen Top5 Error von 5,71%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Im Ensemble sogar 3,57%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5" name="Textfeld 4"/>
          <p:cNvSpPr txBox="1"/>
          <p:nvPr/>
        </p:nvSpPr>
        <p:spPr>
          <a:xfrm>
            <a:off x="72886" y="4794300"/>
            <a:ext cx="907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He et al., Deep Residual Learning for Image Recognition, CVPR,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64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RESNET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6" name="Textfeld 5"/>
          <p:cNvSpPr txBox="1"/>
          <p:nvPr/>
        </p:nvSpPr>
        <p:spPr>
          <a:xfrm>
            <a:off x="72886" y="4794300"/>
            <a:ext cx="907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He et al., Deep Residual Learning for Image Recognition, CVPR, 2016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3178"/>
            <a:ext cx="3995824" cy="254207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05" y="1913177"/>
            <a:ext cx="3772374" cy="25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66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Bildschirmpräsentation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Arvo</vt:lpstr>
      <vt:lpstr>Roboto Condensed Light</vt:lpstr>
      <vt:lpstr>Roboto Condensed</vt:lpstr>
      <vt:lpstr>Salerio template</vt:lpstr>
      <vt:lpstr>ResNet</vt:lpstr>
      <vt:lpstr>RESNET</vt:lpstr>
      <vt:lpstr>RESNET</vt:lpstr>
      <vt:lpstr>RESNET</vt:lpstr>
      <vt:lpstr>RESNET</vt:lpstr>
      <vt:lpstr>RESNET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144</cp:revision>
  <dcterms:modified xsi:type="dcterms:W3CDTF">2021-09-01T15:58:51Z</dcterms:modified>
</cp:coreProperties>
</file>