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110" d="100"/>
          <a:sy n="110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131840" y="27079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15%)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20%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640368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203848" y="658370"/>
            <a:ext cx="367240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NAV:</a:t>
            </a:r>
            <a:r>
              <a:rPr lang="en-US" altLang="ko-KR" sz="1100" b="1" dirty="0">
                <a:solidFill>
                  <a:srgbClr val="00B050"/>
                </a:solidFill>
              </a:rPr>
              <a:t>HEADER_MENU</a:t>
            </a:r>
            <a:r>
              <a:rPr lang="en-US" altLang="ko-KR" sz="1100" b="1" dirty="0">
                <a:solidFill>
                  <a:schemeClr val="tx1"/>
                </a:solidFill>
              </a:rPr>
              <a:t>(WIDTH: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80</a:t>
            </a:r>
            <a:r>
              <a:rPr lang="en-US" altLang="ko-KR" sz="1100" b="1" dirty="0">
                <a:solidFill>
                  <a:schemeClr val="tx1"/>
                </a:solidFill>
              </a:rPr>
              <a:t>%, 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WRAPPER</a:t>
            </a:r>
            <a:r>
              <a:rPr lang="en-US" altLang="ko-KR" sz="1100" b="1" dirty="0">
                <a:solidFill>
                  <a:schemeClr val="tx1"/>
                </a:solidFill>
              </a:rPr>
              <a:t>(WIDTH:100%, MIN-HEIGHT: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1000PX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2642449" y="1296144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85%)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xmlns="" id="{7C9FEA8A-E2FF-45F4-9F5B-CAA1C1D79580}"/>
              </a:ext>
            </a:extLst>
          </p:cNvPr>
          <p:cNvSpPr/>
          <p:nvPr/>
        </p:nvSpPr>
        <p:spPr>
          <a:xfrm>
            <a:off x="1529772" y="1436627"/>
            <a:ext cx="1512168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00B050"/>
                </a:solidFill>
              </a:rPr>
              <a:t>MAIN_ASIDE</a:t>
            </a:r>
            <a:br>
              <a:rPr lang="en-US" altLang="ko-KR" sz="1000" b="1" dirty="0">
                <a:solidFill>
                  <a:srgbClr val="00B050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(WIDTH: 1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5%, </a:t>
            </a:r>
            <a:r>
              <a:rPr lang="en-US" altLang="ko-KR" sz="1000" b="1" dirty="0">
                <a:solidFill>
                  <a:schemeClr val="tx1"/>
                </a:solidFill>
              </a:rPr>
              <a:t>HEIGHT: 100%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8B0CC27-777D-421D-8C3D-0A0E84DC7018}"/>
              </a:ext>
            </a:extLst>
          </p:cNvPr>
          <p:cNvSpPr/>
          <p:nvPr/>
        </p:nvSpPr>
        <p:spPr>
          <a:xfrm>
            <a:off x="1592782" y="1296144"/>
            <a:ext cx="797639" cy="53285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xmlns="" id="{AA6C3F87-C5A5-46C7-AD94-5B8E039F2D6A}"/>
              </a:ext>
            </a:extLst>
          </p:cNvPr>
          <p:cNvSpPr/>
          <p:nvPr/>
        </p:nvSpPr>
        <p:spPr>
          <a:xfrm>
            <a:off x="3707904" y="2873254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MAIN_BODY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(WIDTH: 8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5%, </a:t>
            </a:r>
            <a:r>
              <a:rPr lang="en-US" altLang="ko-KR" sz="1100" b="1" dirty="0">
                <a:solidFill>
                  <a:schemeClr val="tx1"/>
                </a:solidFill>
              </a:rPr>
              <a:t>HEIGHT: 100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7137A432-0DB2-4230-8DE5-329B8805EB6D}"/>
              </a:ext>
            </a:extLst>
          </p:cNvPr>
          <p:cNvSpPr/>
          <p:nvPr/>
        </p:nvSpPr>
        <p:spPr>
          <a:xfrm>
            <a:off x="1529772" y="2327538"/>
            <a:ext cx="1836205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DIV:</a:t>
            </a:r>
            <a:r>
              <a:rPr lang="en-US" altLang="ko-KR" sz="1000" b="1" dirty="0">
                <a:solidFill>
                  <a:srgbClr val="00B050"/>
                </a:solidFill>
              </a:rPr>
              <a:t>ARTICLE_FIRST</a:t>
            </a:r>
            <a:br>
              <a:rPr lang="en-US" altLang="ko-KR" sz="1000" b="1" dirty="0">
                <a:solidFill>
                  <a:srgbClr val="00B050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(WIDTH: 1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5%, 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HEIGHT</a:t>
            </a:r>
            <a:r>
              <a:rPr lang="en-US" altLang="ko-KR" sz="1000" b="1" dirty="0">
                <a:solidFill>
                  <a:schemeClr val="tx1"/>
                </a:solidFill>
              </a:rPr>
              <a:t>: 10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%)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216AA57-40F4-4C75-B524-10FE25DAD4EF}"/>
              </a:ext>
            </a:extLst>
          </p:cNvPr>
          <p:cNvSpPr/>
          <p:nvPr/>
        </p:nvSpPr>
        <p:spPr>
          <a:xfrm>
            <a:off x="1583668" y="3904388"/>
            <a:ext cx="806753" cy="9431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xmlns="" id="{7137A432-0DB2-4230-8DE5-329B8805EB6D}"/>
              </a:ext>
            </a:extLst>
          </p:cNvPr>
          <p:cNvSpPr/>
          <p:nvPr/>
        </p:nvSpPr>
        <p:spPr>
          <a:xfrm>
            <a:off x="1516373" y="3289050"/>
            <a:ext cx="1836205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ARTICLE_SECOND</a:t>
            </a:r>
            <a:r>
              <a:rPr lang="en-US" altLang="ko-KR" sz="1000" b="1" dirty="0">
                <a:solidFill>
                  <a:srgbClr val="00B050"/>
                </a:solidFill>
              </a:rPr>
              <a:t/>
            </a:r>
            <a:br>
              <a:rPr lang="en-US" altLang="ko-KR" sz="1000" b="1" dirty="0">
                <a:solidFill>
                  <a:srgbClr val="00B050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(WIDTH: 1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5%, 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HEIGHT</a:t>
            </a:r>
            <a:r>
              <a:rPr lang="en-US" altLang="ko-KR" sz="1000" b="1" dirty="0">
                <a:solidFill>
                  <a:schemeClr val="tx1"/>
                </a:solidFill>
              </a:rPr>
              <a:t>: 10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%)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7137A432-0DB2-4230-8DE5-329B8805EB6D}"/>
              </a:ext>
            </a:extLst>
          </p:cNvPr>
          <p:cNvSpPr/>
          <p:nvPr/>
        </p:nvSpPr>
        <p:spPr>
          <a:xfrm>
            <a:off x="1529772" y="4264681"/>
            <a:ext cx="1836205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ARTICLE_THIRD</a:t>
            </a:r>
            <a:r>
              <a:rPr lang="en-US" altLang="ko-KR" sz="1000" b="1" dirty="0">
                <a:solidFill>
                  <a:srgbClr val="00B050"/>
                </a:solidFill>
              </a:rPr>
              <a:t/>
            </a:r>
            <a:br>
              <a:rPr lang="en-US" altLang="ko-KR" sz="1000" b="1" dirty="0">
                <a:solidFill>
                  <a:srgbClr val="00B050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(WIDTH: 1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5%, 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HEIGHT</a:t>
            </a:r>
            <a:r>
              <a:rPr lang="en-US" altLang="ko-KR" sz="1000" b="1" dirty="0">
                <a:solidFill>
                  <a:schemeClr val="tx1"/>
                </a:solidFill>
              </a:rPr>
              <a:t>: 10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%)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E216AA57-40F4-4C75-B524-10FE25DAD4EF}"/>
              </a:ext>
            </a:extLst>
          </p:cNvPr>
          <p:cNvSpPr/>
          <p:nvPr/>
        </p:nvSpPr>
        <p:spPr>
          <a:xfrm>
            <a:off x="1583668" y="2961490"/>
            <a:ext cx="806753" cy="9431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216AA57-40F4-4C75-B524-10FE25DAD4EF}"/>
              </a:ext>
            </a:extLst>
          </p:cNvPr>
          <p:cNvSpPr/>
          <p:nvPr/>
        </p:nvSpPr>
        <p:spPr>
          <a:xfrm>
            <a:off x="1583668" y="2019095"/>
            <a:ext cx="806753" cy="9431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44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</cp:lastModifiedBy>
  <cp:revision>39</cp:revision>
  <dcterms:created xsi:type="dcterms:W3CDTF">2019-08-20T00:14:55Z</dcterms:created>
  <dcterms:modified xsi:type="dcterms:W3CDTF">2021-12-03T07:26:01Z</dcterms:modified>
</cp:coreProperties>
</file>