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330" r:id="rId5"/>
    <p:sldId id="331" r:id="rId6"/>
    <p:sldId id="267" r:id="rId7"/>
    <p:sldId id="268" r:id="rId8"/>
    <p:sldId id="290" r:id="rId9"/>
    <p:sldId id="313" r:id="rId10"/>
    <p:sldId id="270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1oW5CyiNzkRrtLtaaDIpBYMD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087B1-BC9C-41AD-8D9A-3B9523BF569C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816" autoAdjust="0"/>
  </p:normalViewPr>
  <p:slideViewPr>
    <p:cSldViewPr snapToGrid="0">
      <p:cViewPr varScale="1">
        <p:scale>
          <a:sx n="85" d="100"/>
          <a:sy n="85" d="100"/>
        </p:scale>
        <p:origin x="78" y="10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25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00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02" name="Google Shape;4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750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924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96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70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2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65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14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72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0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70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78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5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03E-BFBE-4AC8-AFE9-A88189AC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" y="0"/>
            <a:ext cx="7768800" cy="5143500"/>
          </a:xfrm>
          <a:prstGeom prst="rect">
            <a:avLst/>
          </a:prstGeom>
        </p:spPr>
      </p:pic>
      <p:sp>
        <p:nvSpPr>
          <p:cNvPr id="78" name="Google Shape;78;p1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39459" y="312738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10477" y="1106359"/>
            <a:ext cx="580952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캠플렉스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사용자 페이지 스토리보드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현용주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이형민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안시온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05" name="Google Shape;405;p15"/>
          <p:cNvGraphicFramePr/>
          <p:nvPr>
            <p:extLst>
              <p:ext uri="{D42A27DB-BD31-4B8C-83A1-F6EECF244321}">
                <p14:modId xmlns:p14="http://schemas.microsoft.com/office/powerpoint/2010/main" val="43056888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D8D8D8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페이지 넘버</a:t>
                      </a:r>
                      <a:endParaRPr sz="1000" b="0" i="0" u="none" strike="noStrike" cap="none" dirty="0">
                        <a:solidFill>
                          <a:srgbClr val="D8D8D8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결제 및 약관 동의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" name="Google Shape;409;p15"/>
          <p:cNvSpPr/>
          <p:nvPr/>
        </p:nvSpPr>
        <p:spPr>
          <a:xfrm>
            <a:off x="636455" y="3620354"/>
            <a:ext cx="4608545" cy="28969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</a:rPr>
              <a:t>예약 내용 </a:t>
            </a:r>
            <a:r>
              <a:rPr lang="en-US" altLang="ko-KR" sz="1050" dirty="0" smtClean="0">
                <a:solidFill>
                  <a:schemeClr val="dk1"/>
                </a:solidFill>
              </a:rPr>
              <a:t>/ </a:t>
            </a:r>
            <a:r>
              <a:rPr lang="ko-KR" altLang="en-US" sz="1050" dirty="0" smtClean="0">
                <a:solidFill>
                  <a:schemeClr val="dk1"/>
                </a:solidFill>
              </a:rPr>
              <a:t>결제 정보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775802" y="3651154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7354173" y="159385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3230927936"/>
              </p:ext>
            </p:extLst>
          </p:nvPr>
        </p:nvGraphicFramePr>
        <p:xfrm>
          <a:off x="6344450" y="561975"/>
          <a:ext cx="2799550" cy="335136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/>
                        <a:t>width :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100%,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Dotum"/>
                        </a:rPr>
                        <a:t>height : 70%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Content1 : width ;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Content2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Content3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가장 밑 부분에 약관 동의 </a:t>
                      </a:r>
                      <a:endParaRPr lang="en-US" altLang="ko-KR" sz="900" b="0" u="none" strike="noStrike" cap="none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체크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박스를 체크 해야만 결제 버튼 클릭 가능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약관동의를  체크하지 않고 결제 버튼 클릭 시</a:t>
                      </a:r>
                      <a:endParaRPr lang="en-US" altLang="ko-KR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창이 뜸</a:t>
                      </a:r>
                      <a:endParaRPr lang="en-US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모든 약관에 동의 후 결제 버튼을 눌러주세요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업체 계좌번호 명시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 입금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예금주명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은행명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계좌번호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결제 금액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width: 80%, height :</a:t>
                      </a:r>
                      <a:r>
                        <a:rPr lang="en-US" altLang="ko-KR" sz="900" baseline="0" dirty="0" smtClean="0"/>
                        <a:t> 300px</a:t>
                      </a:r>
                      <a:endParaRPr lang="ko-KR" altLang="en-US" sz="9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버튼 클릭 시 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확인 페이지로 이동합니다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이동합니다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oogle Shape;92;p2"/>
          <p:cNvGrpSpPr/>
          <p:nvPr/>
        </p:nvGrpSpPr>
        <p:grpSpPr>
          <a:xfrm>
            <a:off x="546416" y="561975"/>
            <a:ext cx="4810949" cy="4090311"/>
            <a:chOff x="955465" y="876033"/>
            <a:chExt cx="4810949" cy="3388681"/>
          </a:xfrm>
        </p:grpSpPr>
        <p:sp>
          <p:nvSpPr>
            <p:cNvPr id="17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19" name="Google Shape;95;p2"/>
            <p:cNvSpPr/>
            <p:nvPr/>
          </p:nvSpPr>
          <p:spPr>
            <a:xfrm>
              <a:off x="955465" y="3972986"/>
              <a:ext cx="4805632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20" name="Google Shape;97;p2"/>
          <p:cNvSpPr/>
          <p:nvPr/>
        </p:nvSpPr>
        <p:spPr>
          <a:xfrm>
            <a:off x="553508" y="569460"/>
            <a:ext cx="4805631" cy="60696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551735" y="1183169"/>
            <a:ext cx="4807404" cy="34748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09;p15"/>
          <p:cNvSpPr/>
          <p:nvPr/>
        </p:nvSpPr>
        <p:spPr>
          <a:xfrm>
            <a:off x="644960" y="162119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시 유의사항에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09;p15"/>
          <p:cNvSpPr/>
          <p:nvPr/>
        </p:nvSpPr>
        <p:spPr>
          <a:xfrm>
            <a:off x="644960" y="211243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수수료에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09;p15"/>
          <p:cNvSpPr/>
          <p:nvPr/>
        </p:nvSpPr>
        <p:spPr>
          <a:xfrm>
            <a:off x="644960" y="261748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수집 및 이용에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09;p15"/>
          <p:cNvSpPr/>
          <p:nvPr/>
        </p:nvSpPr>
        <p:spPr>
          <a:xfrm>
            <a:off x="636455" y="312888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이용자가 미성년자가 아니며 성인임에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09;p15"/>
          <p:cNvSpPr/>
          <p:nvPr/>
        </p:nvSpPr>
        <p:spPr>
          <a:xfrm>
            <a:off x="2040555" y="4004204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09;p15"/>
          <p:cNvSpPr/>
          <p:nvPr/>
        </p:nvSpPr>
        <p:spPr>
          <a:xfrm>
            <a:off x="3157137" y="4004203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sp>
        <p:nvSpPr>
          <p:cNvPr id="37" name="Google Shape;409;p15"/>
          <p:cNvSpPr/>
          <p:nvPr/>
        </p:nvSpPr>
        <p:spPr>
          <a:xfrm>
            <a:off x="2266049" y="183142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09;p15"/>
          <p:cNvSpPr/>
          <p:nvPr/>
        </p:nvSpPr>
        <p:spPr>
          <a:xfrm>
            <a:off x="3020906" y="183604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09;p15"/>
          <p:cNvSpPr/>
          <p:nvPr/>
        </p:nvSpPr>
        <p:spPr>
          <a:xfrm>
            <a:off x="2266049" y="232985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9;p15"/>
          <p:cNvSpPr/>
          <p:nvPr/>
        </p:nvSpPr>
        <p:spPr>
          <a:xfrm>
            <a:off x="3020906" y="232463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09;p15"/>
          <p:cNvSpPr/>
          <p:nvPr/>
        </p:nvSpPr>
        <p:spPr>
          <a:xfrm>
            <a:off x="2266049" y="2844292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09;p15"/>
          <p:cNvSpPr/>
          <p:nvPr/>
        </p:nvSpPr>
        <p:spPr>
          <a:xfrm>
            <a:off x="3020906" y="283907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09;p15"/>
          <p:cNvSpPr/>
          <p:nvPr/>
        </p:nvSpPr>
        <p:spPr>
          <a:xfrm>
            <a:off x="2266049" y="3347176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09;p15"/>
          <p:cNvSpPr/>
          <p:nvPr/>
        </p:nvSpPr>
        <p:spPr>
          <a:xfrm>
            <a:off x="3020906" y="3341959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13;p15"/>
          <p:cNvSpPr/>
          <p:nvPr/>
        </p:nvSpPr>
        <p:spPr>
          <a:xfrm>
            <a:off x="1828560" y="4004203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13;p15"/>
          <p:cNvSpPr/>
          <p:nvPr/>
        </p:nvSpPr>
        <p:spPr>
          <a:xfrm>
            <a:off x="2949233" y="3989678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190;p3"/>
          <p:cNvGrpSpPr/>
          <p:nvPr/>
        </p:nvGrpSpPr>
        <p:grpSpPr>
          <a:xfrm>
            <a:off x="4223943" y="2693111"/>
            <a:ext cx="2039274" cy="998641"/>
            <a:chOff x="4944088" y="5122861"/>
            <a:chExt cx="2208860" cy="1152128"/>
          </a:xfrm>
        </p:grpSpPr>
        <p:sp>
          <p:nvSpPr>
            <p:cNvPr id="49" name="Google Shape;191;p3"/>
            <p:cNvSpPr/>
            <p:nvPr/>
          </p:nvSpPr>
          <p:spPr>
            <a:xfrm>
              <a:off x="4944088" y="512286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/>
                <a:t>모든 약관에 동의 후 </a:t>
              </a:r>
              <a:endParaRPr lang="en-US" altLang="ko-KR" sz="1000" dirty="0" smtClean="0"/>
            </a:p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 smtClean="0"/>
                <a:t>결제 </a:t>
              </a:r>
              <a:r>
                <a:rPr lang="ko-KR" altLang="en-US" sz="1000" dirty="0"/>
                <a:t>버튼을 눌러주세요</a:t>
              </a:r>
              <a:endParaRPr dirty="0"/>
            </a:p>
          </p:txBody>
        </p:sp>
        <p:sp>
          <p:nvSpPr>
            <p:cNvPr id="50" name="Google Shape;192;p3"/>
            <p:cNvSpPr/>
            <p:nvPr/>
          </p:nvSpPr>
          <p:spPr>
            <a:xfrm>
              <a:off x="5796489" y="589239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구부러진 연결선 2"/>
          <p:cNvCxnSpPr>
            <a:stCxn id="33" idx="0"/>
            <a:endCxn id="49" idx="1"/>
          </p:cNvCxnSpPr>
          <p:nvPr/>
        </p:nvCxnSpPr>
        <p:spPr>
          <a:xfrm rot="5400000" flipH="1" flipV="1">
            <a:off x="2926789" y="2707051"/>
            <a:ext cx="811772" cy="1782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3;p15"/>
          <p:cNvSpPr/>
          <p:nvPr/>
        </p:nvSpPr>
        <p:spPr>
          <a:xfrm>
            <a:off x="4331533" y="2760087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6713" y="1239951"/>
            <a:ext cx="20192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예약 결제 및 약관 동의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마이페이지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5;p25"/>
          <p:cNvSpPr/>
          <p:nvPr/>
        </p:nvSpPr>
        <p:spPr>
          <a:xfrm>
            <a:off x="661920" y="1438958"/>
            <a:ext cx="948476" cy="27923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지난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altLang="ko-KR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</a:p>
        </p:txBody>
      </p:sp>
      <p:sp>
        <p:nvSpPr>
          <p:cNvPr id="49" name="Google Shape;668;p25"/>
          <p:cNvSpPr txBox="1"/>
          <p:nvPr/>
        </p:nvSpPr>
        <p:spPr>
          <a:xfrm>
            <a:off x="228602" y="5143371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6" name="Google Shape;685;p25"/>
          <p:cNvSpPr/>
          <p:nvPr/>
        </p:nvSpPr>
        <p:spPr>
          <a:xfrm>
            <a:off x="721944" y="1510372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87;p25"/>
          <p:cNvSpPr/>
          <p:nvPr/>
        </p:nvSpPr>
        <p:spPr>
          <a:xfrm>
            <a:off x="1706534" y="150671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1" name="Google Shape;687;p25"/>
          <p:cNvSpPr/>
          <p:nvPr/>
        </p:nvSpPr>
        <p:spPr>
          <a:xfrm>
            <a:off x="1247421" y="326469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344450" y="893042"/>
          <a:ext cx="2799550" cy="24555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2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aside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25%,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해당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1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페이지에서 마이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 클릭 시 이동되는 기본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75% ,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 클릭 시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마이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12</a:t>
            </a:r>
            <a:endParaRPr dirty="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893041"/>
            <a:ext cx="4805632" cy="3617698"/>
            <a:chOff x="960782" y="876031"/>
            <a:chExt cx="4805632" cy="3685161"/>
          </a:xfrm>
        </p:grpSpPr>
        <p:sp>
          <p:nvSpPr>
            <p:cNvPr id="22" name="Google Shape;93;p2"/>
            <p:cNvSpPr/>
            <p:nvPr/>
          </p:nvSpPr>
          <p:spPr>
            <a:xfrm>
              <a:off x="960783" y="876031"/>
              <a:ext cx="949837" cy="55609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4;p2"/>
            <p:cNvSpPr/>
            <p:nvPr/>
          </p:nvSpPr>
          <p:spPr>
            <a:xfrm>
              <a:off x="1912394" y="876643"/>
              <a:ext cx="3854020" cy="55548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24" name="Google Shape;95;p2"/>
            <p:cNvSpPr/>
            <p:nvPr/>
          </p:nvSpPr>
          <p:spPr>
            <a:xfrm>
              <a:off x="960782" y="4276556"/>
              <a:ext cx="4805630" cy="28463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26" name="Google Shape;97;p2"/>
          <p:cNvSpPr/>
          <p:nvPr/>
        </p:nvSpPr>
        <p:spPr>
          <a:xfrm>
            <a:off x="662333" y="893642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8;p2"/>
          <p:cNvSpPr/>
          <p:nvPr/>
        </p:nvSpPr>
        <p:spPr>
          <a:xfrm>
            <a:off x="660560" y="1438959"/>
            <a:ext cx="4805628" cy="27923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676;p25"/>
          <p:cNvSpPr/>
          <p:nvPr/>
        </p:nvSpPr>
        <p:spPr>
          <a:xfrm>
            <a:off x="2030968" y="1697794"/>
            <a:ext cx="2944417" cy="224713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7" name="Google Shape;686;p25"/>
          <p:cNvSpPr/>
          <p:nvPr/>
        </p:nvSpPr>
        <p:spPr>
          <a:xfrm>
            <a:off x="2127105" y="1797079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2061621" y="2366716"/>
            <a:ext cx="2883110" cy="919019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050" dirty="0" smtClean="0"/>
              <a:t>카테고리를 선택해주세요</a:t>
            </a:r>
            <a:r>
              <a:rPr lang="en-US" altLang="ko-KR" sz="1050" dirty="0" smtClean="0"/>
              <a:t>.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41490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6;p25"/>
          <p:cNvSpPr/>
          <p:nvPr/>
        </p:nvSpPr>
        <p:spPr>
          <a:xfrm>
            <a:off x="1610397" y="1175050"/>
            <a:ext cx="3855792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 dirty="0"/>
          </a:p>
        </p:txBody>
      </p:sp>
      <p:sp>
        <p:nvSpPr>
          <p:cNvPr id="40" name="Google Shape;676;p25"/>
          <p:cNvSpPr/>
          <p:nvPr/>
        </p:nvSpPr>
        <p:spPr>
          <a:xfrm>
            <a:off x="1961108" y="1439152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grpSp>
        <p:nvGrpSpPr>
          <p:cNvPr id="4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7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49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graphicFrame>
        <p:nvGraphicFramePr>
          <p:cNvPr id="5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Google Shape;237;p6"/>
          <p:cNvGraphicFramePr/>
          <p:nvPr>
            <p:extLst/>
          </p:nvPr>
        </p:nvGraphicFramePr>
        <p:xfrm>
          <a:off x="6344450" y="517849"/>
          <a:ext cx="2799550" cy="266023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기본페이지에서 내 정보 카테고리를 클릭하면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기존에 회원가입 시 입력해놓은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정보를 조회하여 띄움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Width : 150px,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Width : 270px,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수정하기 버튼 클릭 시 수정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3125803" y="372328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73559" y="2200557"/>
            <a:ext cx="2067881" cy="415498"/>
            <a:chOff x="2573559" y="1997357"/>
            <a:chExt cx="2067881" cy="415498"/>
          </a:xfrm>
        </p:grpSpPr>
        <p:sp>
          <p:nvSpPr>
            <p:cNvPr id="37" name="TextBox 36"/>
            <p:cNvSpPr txBox="1"/>
            <p:nvPr/>
          </p:nvSpPr>
          <p:spPr>
            <a:xfrm>
              <a:off x="2573559" y="1997357"/>
              <a:ext cx="88988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/>
                <a:t>아이디</a:t>
              </a:r>
              <a:r>
                <a:rPr lang="en-US" altLang="ko-KR" sz="1050" dirty="0"/>
                <a:t>	</a:t>
              </a:r>
              <a:endParaRPr lang="ko-KR" altLang="en-US" sz="105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559087" y="2037191"/>
              <a:ext cx="1082353" cy="19837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/>
                <a:t>cam@naver.com</a:t>
              </a:r>
              <a:endParaRPr lang="ko-KR" altLang="en-US" sz="9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573560" y="3159913"/>
            <a:ext cx="2067880" cy="253916"/>
            <a:chOff x="2573560" y="3271232"/>
            <a:chExt cx="2067880" cy="253916"/>
          </a:xfrm>
        </p:grpSpPr>
        <p:sp>
          <p:nvSpPr>
            <p:cNvPr id="36" name="TextBox 35"/>
            <p:cNvSpPr txBox="1"/>
            <p:nvPr/>
          </p:nvSpPr>
          <p:spPr>
            <a:xfrm>
              <a:off x="2573560" y="3271232"/>
              <a:ext cx="88988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/>
                <a:t>생년월일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559087" y="3294272"/>
              <a:ext cx="1082353" cy="19837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/>
                <a:t>19921020</a:t>
              </a:r>
              <a:endParaRPr lang="ko-KR" altLang="en-US" sz="9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73560" y="2525833"/>
            <a:ext cx="1653542" cy="253916"/>
            <a:chOff x="2573560" y="2637152"/>
            <a:chExt cx="1653542" cy="253916"/>
          </a:xfrm>
        </p:grpSpPr>
        <p:sp>
          <p:nvSpPr>
            <p:cNvPr id="34" name="TextBox 33"/>
            <p:cNvSpPr txBox="1"/>
            <p:nvPr/>
          </p:nvSpPr>
          <p:spPr>
            <a:xfrm>
              <a:off x="2573560" y="2637152"/>
              <a:ext cx="88988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/>
                <a:t>이름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559087" y="2665731"/>
              <a:ext cx="668015" cy="19837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/>
                <a:t>이지은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73560" y="2842873"/>
            <a:ext cx="2067880" cy="253916"/>
            <a:chOff x="2573560" y="2954192"/>
            <a:chExt cx="2067880" cy="253916"/>
          </a:xfrm>
        </p:grpSpPr>
        <p:sp>
          <p:nvSpPr>
            <p:cNvPr id="35" name="TextBox 34"/>
            <p:cNvSpPr txBox="1"/>
            <p:nvPr/>
          </p:nvSpPr>
          <p:spPr>
            <a:xfrm>
              <a:off x="2573560" y="2954192"/>
              <a:ext cx="88988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/>
                <a:t>핸드폰 번호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59087" y="2980002"/>
              <a:ext cx="1082353" cy="19837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/>
                <a:t>010-1234-4321</a:t>
              </a:r>
              <a:endParaRPr lang="ko-KR" altLang="en-US" sz="900" dirty="0"/>
            </a:p>
          </p:txBody>
        </p:sp>
      </p:grpSp>
      <p:sp>
        <p:nvSpPr>
          <p:cNvPr id="38" name="Google Shape;675;p25"/>
          <p:cNvSpPr/>
          <p:nvPr/>
        </p:nvSpPr>
        <p:spPr>
          <a:xfrm>
            <a:off x="3110635" y="16632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Google Shape;683;p25"/>
          <p:cNvSpPr/>
          <p:nvPr/>
        </p:nvSpPr>
        <p:spPr>
          <a:xfrm>
            <a:off x="2061392" y="1554097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83;p25"/>
          <p:cNvSpPr/>
          <p:nvPr/>
        </p:nvSpPr>
        <p:spPr>
          <a:xfrm>
            <a:off x="3024085" y="3623518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1" name="Google Shape;683;p25"/>
          <p:cNvSpPr/>
          <p:nvPr/>
        </p:nvSpPr>
        <p:spPr>
          <a:xfrm>
            <a:off x="3212353" y="1737134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1" name="Google Shape;676;p25"/>
          <p:cNvSpPr/>
          <p:nvPr/>
        </p:nvSpPr>
        <p:spPr>
          <a:xfrm>
            <a:off x="2486644" y="2124101"/>
            <a:ext cx="965158" cy="13938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3451802" y="2124101"/>
            <a:ext cx="1289572" cy="13938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83;p25"/>
          <p:cNvSpPr/>
          <p:nvPr/>
        </p:nvSpPr>
        <p:spPr>
          <a:xfrm>
            <a:off x="2399095" y="2039651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2" name="Google Shape;683;p25"/>
          <p:cNvSpPr/>
          <p:nvPr/>
        </p:nvSpPr>
        <p:spPr>
          <a:xfrm>
            <a:off x="3503919" y="2034312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5" name="Google Shape;675;p25"/>
          <p:cNvSpPr/>
          <p:nvPr/>
        </p:nvSpPr>
        <p:spPr>
          <a:xfrm>
            <a:off x="661920" y="1158999"/>
            <a:ext cx="948476" cy="3468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지난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altLang="ko-KR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2958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6;p25"/>
          <p:cNvSpPr/>
          <p:nvPr/>
        </p:nvSpPr>
        <p:spPr>
          <a:xfrm>
            <a:off x="1610397" y="1175050"/>
            <a:ext cx="3855792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sp>
        <p:nvSpPr>
          <p:cNvPr id="40" name="Google Shape;676;p25"/>
          <p:cNvSpPr/>
          <p:nvPr/>
        </p:nvSpPr>
        <p:spPr>
          <a:xfrm>
            <a:off x="1951412" y="1439152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grpSp>
        <p:nvGrpSpPr>
          <p:cNvPr id="4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7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49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graphicFrame>
        <p:nvGraphicFramePr>
          <p:cNvPr id="5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Google Shape;237;p6"/>
          <p:cNvGraphicFramePr/>
          <p:nvPr>
            <p:extLst/>
          </p:nvPr>
        </p:nvGraphicFramePr>
        <p:xfrm>
          <a:off x="6344450" y="517849"/>
          <a:ext cx="2799550" cy="262128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 정보 페이지에서 수정하기 위한 비밀번호 인증 페이지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확인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한 아이디의 비밀번호를 다시 입력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 값과 형식이 맞지 않으면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한 값이 올바르지 않습니다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alert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공백이면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입력해주세요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수정하기 버튼 클릭 시 수정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3161571" y="3361592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99095" y="2701687"/>
            <a:ext cx="2404950" cy="253916"/>
            <a:chOff x="2236491" y="2260869"/>
            <a:chExt cx="2404950" cy="253916"/>
          </a:xfrm>
        </p:grpSpPr>
        <p:sp>
          <p:nvSpPr>
            <p:cNvPr id="37" name="TextBox 36"/>
            <p:cNvSpPr txBox="1"/>
            <p:nvPr/>
          </p:nvSpPr>
          <p:spPr>
            <a:xfrm>
              <a:off x="2236491" y="2260869"/>
              <a:ext cx="114617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 smtClean="0"/>
                <a:t>비밀번호 확인 </a:t>
              </a:r>
              <a:r>
                <a:rPr lang="en-US" altLang="ko-KR" sz="1050" dirty="0" smtClean="0"/>
                <a:t>:</a:t>
              </a:r>
              <a:r>
                <a:rPr lang="en-US" altLang="ko-KR" sz="1050" dirty="0"/>
                <a:t>	</a:t>
              </a:r>
              <a:endParaRPr lang="ko-KR" altLang="en-US" sz="105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382662" y="2288639"/>
              <a:ext cx="1258779" cy="19837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900" dirty="0"/>
            </a:p>
          </p:txBody>
        </p:sp>
      </p:grpSp>
      <p:sp>
        <p:nvSpPr>
          <p:cNvPr id="38" name="Google Shape;675;p25"/>
          <p:cNvSpPr/>
          <p:nvPr/>
        </p:nvSpPr>
        <p:spPr>
          <a:xfrm>
            <a:off x="3070137" y="2204642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비밀번호 확인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Google Shape;683;p25"/>
          <p:cNvSpPr/>
          <p:nvPr/>
        </p:nvSpPr>
        <p:spPr>
          <a:xfrm>
            <a:off x="2061392" y="1554097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83;p25"/>
          <p:cNvSpPr/>
          <p:nvPr/>
        </p:nvSpPr>
        <p:spPr>
          <a:xfrm>
            <a:off x="3039458" y="3234173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1" name="Google Shape;683;p25"/>
          <p:cNvSpPr/>
          <p:nvPr/>
        </p:nvSpPr>
        <p:spPr>
          <a:xfrm>
            <a:off x="3045079" y="2118225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0" name="Google Shape;683;p25"/>
          <p:cNvSpPr/>
          <p:nvPr/>
        </p:nvSpPr>
        <p:spPr>
          <a:xfrm>
            <a:off x="2333595" y="2622944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5" name="Google Shape;675;p25"/>
          <p:cNvSpPr/>
          <p:nvPr/>
        </p:nvSpPr>
        <p:spPr>
          <a:xfrm>
            <a:off x="661920" y="1158999"/>
            <a:ext cx="948476" cy="3468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지난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altLang="ko-KR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787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3" name="Google Shape;237;p6"/>
          <p:cNvGraphicFramePr/>
          <p:nvPr>
            <p:extLst/>
          </p:nvPr>
        </p:nvGraphicFramePr>
        <p:xfrm>
          <a:off x="6344450" y="514350"/>
          <a:ext cx="2799550" cy="275844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페이지에서 수정하기 버튼 클릭 시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로그인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접속한 정보를 받아와 출력한다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번호만 수정가능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생년월일은 수정 불가하므로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번호만 수정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형식에 맞지 않으면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 형식에 맞지 않습니다 다시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 해주세요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alert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입력을 올바르게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하고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4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수정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5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5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56" name="Google Shape;98;p2"/>
          <p:cNvSpPr/>
          <p:nvPr/>
        </p:nvSpPr>
        <p:spPr>
          <a:xfrm>
            <a:off x="660560" y="1175751"/>
            <a:ext cx="4805628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76;p25"/>
          <p:cNvSpPr/>
          <p:nvPr/>
        </p:nvSpPr>
        <p:spPr>
          <a:xfrm>
            <a:off x="1607377" y="1175050"/>
            <a:ext cx="3858811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6" name="Google Shape;676;p25"/>
          <p:cNvSpPr/>
          <p:nvPr/>
        </p:nvSpPr>
        <p:spPr>
          <a:xfrm>
            <a:off x="1957079" y="1479194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4" name="Google Shape;675;p25"/>
          <p:cNvSpPr/>
          <p:nvPr/>
        </p:nvSpPr>
        <p:spPr>
          <a:xfrm>
            <a:off x="3227114" y="403033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sp>
        <p:nvSpPr>
          <p:cNvPr id="48" name="Google Shape;675;p25"/>
          <p:cNvSpPr/>
          <p:nvPr/>
        </p:nvSpPr>
        <p:spPr>
          <a:xfrm>
            <a:off x="3089627" y="1495609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수정하기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97113" y="2010820"/>
            <a:ext cx="2333507" cy="415498"/>
            <a:chOff x="2397113" y="2010820"/>
            <a:chExt cx="2333507" cy="415498"/>
          </a:xfrm>
        </p:grpSpPr>
        <p:sp>
          <p:nvSpPr>
            <p:cNvPr id="78" name="TextBox 77"/>
            <p:cNvSpPr txBox="1"/>
            <p:nvPr/>
          </p:nvSpPr>
          <p:spPr>
            <a:xfrm>
              <a:off x="2397113" y="2010820"/>
              <a:ext cx="88988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/>
                <a:t>아이디</a:t>
              </a:r>
              <a:r>
                <a:rPr lang="en-US" altLang="ko-KR" sz="1050" dirty="0"/>
                <a:t>	</a:t>
              </a:r>
              <a:endParaRPr lang="ko-KR" altLang="en-US" sz="1050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648267" y="2043298"/>
              <a:ext cx="1082353" cy="198377"/>
            </a:xfrm>
            <a:prstGeom prst="roundRect">
              <a:avLst/>
            </a:prstGeom>
            <a:solidFill>
              <a:schemeClr val="bg2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/>
                <a:t>cam@naver.com</a:t>
              </a:r>
              <a:endParaRPr lang="ko-KR" altLang="en-US" sz="9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98889" y="2918961"/>
            <a:ext cx="2331731" cy="253916"/>
            <a:chOff x="2398889" y="3541261"/>
            <a:chExt cx="2331731" cy="253916"/>
          </a:xfrm>
        </p:grpSpPr>
        <p:sp>
          <p:nvSpPr>
            <p:cNvPr id="77" name="TextBox 76"/>
            <p:cNvSpPr txBox="1"/>
            <p:nvPr/>
          </p:nvSpPr>
          <p:spPr>
            <a:xfrm>
              <a:off x="2398889" y="3541261"/>
              <a:ext cx="88988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/>
                <a:t>생년월일</a:t>
              </a: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648267" y="3585258"/>
              <a:ext cx="1082353" cy="198377"/>
            </a:xfrm>
            <a:prstGeom prst="roundRect">
              <a:avLst/>
            </a:prstGeom>
            <a:solidFill>
              <a:schemeClr val="bg2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/>
                <a:t>19921020</a:t>
              </a:r>
              <a:endParaRPr lang="ko-KR" altLang="en-US" sz="9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398889" y="2315160"/>
            <a:ext cx="1917393" cy="253916"/>
            <a:chOff x="2398889" y="2937460"/>
            <a:chExt cx="1917393" cy="253916"/>
          </a:xfrm>
        </p:grpSpPr>
        <p:sp>
          <p:nvSpPr>
            <p:cNvPr id="75" name="TextBox 74"/>
            <p:cNvSpPr txBox="1"/>
            <p:nvPr/>
          </p:nvSpPr>
          <p:spPr>
            <a:xfrm>
              <a:off x="2398889" y="2937460"/>
              <a:ext cx="88988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/>
                <a:t>이름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648267" y="2968473"/>
              <a:ext cx="668015" cy="198377"/>
            </a:xfrm>
            <a:prstGeom prst="roundRect">
              <a:avLst/>
            </a:prstGeom>
            <a:solidFill>
              <a:schemeClr val="bg2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/>
                <a:t>이지은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98889" y="2617061"/>
            <a:ext cx="2331731" cy="253916"/>
            <a:chOff x="2398889" y="3239361"/>
            <a:chExt cx="2331731" cy="253916"/>
          </a:xfrm>
        </p:grpSpPr>
        <p:sp>
          <p:nvSpPr>
            <p:cNvPr id="76" name="TextBox 75"/>
            <p:cNvSpPr txBox="1"/>
            <p:nvPr/>
          </p:nvSpPr>
          <p:spPr>
            <a:xfrm>
              <a:off x="2398889" y="3239361"/>
              <a:ext cx="88988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dirty="0"/>
                <a:t>핸드폰 번호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648267" y="3276865"/>
              <a:ext cx="1082353" cy="19837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 smtClean="0"/>
                <a:t>(-)</a:t>
              </a:r>
              <a:r>
                <a:rPr lang="ko-KR" altLang="en-US" sz="700" dirty="0" smtClean="0"/>
                <a:t>를 제외한 </a:t>
              </a:r>
              <a:r>
                <a:rPr lang="en-US" altLang="ko-KR" sz="700" dirty="0" smtClean="0"/>
                <a:t>11</a:t>
              </a:r>
              <a:r>
                <a:rPr lang="ko-KR" altLang="en-US" sz="700" dirty="0" smtClean="0"/>
                <a:t>자</a:t>
              </a:r>
              <a:endParaRPr lang="ko-KR" altLang="en-US" sz="700" dirty="0"/>
            </a:p>
          </p:txBody>
        </p:sp>
      </p:grpSp>
      <p:sp>
        <p:nvSpPr>
          <p:cNvPr id="37" name="Google Shape;683;p25"/>
          <p:cNvSpPr/>
          <p:nvPr/>
        </p:nvSpPr>
        <p:spPr>
          <a:xfrm>
            <a:off x="2024673" y="156419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3014763" y="1565468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3147107" y="3959566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75;p25"/>
          <p:cNvSpPr/>
          <p:nvPr/>
        </p:nvSpPr>
        <p:spPr>
          <a:xfrm>
            <a:off x="661920" y="1158999"/>
            <a:ext cx="948476" cy="3468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지난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altLang="ko-KR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20727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6;p25"/>
          <p:cNvSpPr/>
          <p:nvPr/>
        </p:nvSpPr>
        <p:spPr>
          <a:xfrm>
            <a:off x="1553173" y="1100398"/>
            <a:ext cx="7100344" cy="130818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" name="Google Shape;939;p35"/>
          <p:cNvSpPr/>
          <p:nvPr/>
        </p:nvSpPr>
        <p:spPr>
          <a:xfrm>
            <a:off x="7672484" y="1803716"/>
            <a:ext cx="607055" cy="226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75" b="1" dirty="0"/>
              <a:t>예약 취소</a:t>
            </a:r>
            <a:endParaRPr sz="105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Google Shape;93;p2"/>
          <p:cNvSpPr/>
          <p:nvPr/>
        </p:nvSpPr>
        <p:spPr>
          <a:xfrm>
            <a:off x="395728" y="514351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4;p2"/>
          <p:cNvSpPr/>
          <p:nvPr/>
        </p:nvSpPr>
        <p:spPr>
          <a:xfrm>
            <a:off x="1345562" y="515034"/>
            <a:ext cx="7515565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</a:p>
        </p:txBody>
      </p:sp>
      <p:sp>
        <p:nvSpPr>
          <p:cNvPr id="34" name="Google Shape;95;p2"/>
          <p:cNvSpPr/>
          <p:nvPr/>
        </p:nvSpPr>
        <p:spPr>
          <a:xfrm>
            <a:off x="395728" y="4605564"/>
            <a:ext cx="846539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dirty="0">
                <a:solidFill>
                  <a:schemeClr val="lt1"/>
                </a:solidFill>
              </a:rPr>
              <a:t>회사소개</a:t>
            </a:r>
          </a:p>
        </p:txBody>
      </p:sp>
      <p:sp>
        <p:nvSpPr>
          <p:cNvPr id="36" name="Google Shape;98;p2"/>
          <p:cNvSpPr/>
          <p:nvPr/>
        </p:nvSpPr>
        <p:spPr>
          <a:xfrm>
            <a:off x="395728" y="927980"/>
            <a:ext cx="8465400" cy="36775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4529994" y="1159317"/>
            <a:ext cx="1132787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실시간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60" name="Google Shape;784;p28"/>
          <p:cNvGraphicFramePr/>
          <p:nvPr>
            <p:extLst/>
          </p:nvPr>
        </p:nvGraphicFramePr>
        <p:xfrm>
          <a:off x="1771757" y="1500101"/>
          <a:ext cx="6649257" cy="5811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1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5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5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현황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Google Shape;683;p25"/>
          <p:cNvSpPr/>
          <p:nvPr/>
        </p:nvSpPr>
        <p:spPr>
          <a:xfrm>
            <a:off x="1634747" y="1168596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7" name="Google Shape;683;p25"/>
          <p:cNvSpPr/>
          <p:nvPr/>
        </p:nvSpPr>
        <p:spPr>
          <a:xfrm>
            <a:off x="4476432" y="1224988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7577723" y="1771502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5" name="Google Shape;675;p25"/>
          <p:cNvSpPr/>
          <p:nvPr/>
        </p:nvSpPr>
        <p:spPr>
          <a:xfrm>
            <a:off x="4476432" y="2100816"/>
            <a:ext cx="1186349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" name="Google Shape;675;p25"/>
          <p:cNvSpPr/>
          <p:nvPr/>
        </p:nvSpPr>
        <p:spPr>
          <a:xfrm>
            <a:off x="395727" y="915294"/>
            <a:ext cx="942876" cy="369026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지난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altLang="ko-KR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</a:p>
        </p:txBody>
      </p:sp>
      <p:graphicFrame>
        <p:nvGraphicFramePr>
          <p:cNvPr id="30" name="Google Shape;237;p6"/>
          <p:cNvGraphicFramePr/>
          <p:nvPr>
            <p:extLst/>
          </p:nvPr>
        </p:nvGraphicFramePr>
        <p:xfrm>
          <a:off x="1553173" y="2557677"/>
          <a:ext cx="7100344" cy="124976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777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3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504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실시간 예약 정보를 클릭 시 출력되는 페이지이다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181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예약 후 사용할 상품에 대한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리스트의 취소 버튼은 항상 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예약 취소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76;p25"/>
          <p:cNvSpPr/>
          <p:nvPr/>
        </p:nvSpPr>
        <p:spPr>
          <a:xfrm>
            <a:off x="1195956" y="1214522"/>
            <a:ext cx="4369384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76;p25"/>
          <p:cNvSpPr/>
          <p:nvPr/>
        </p:nvSpPr>
        <p:spPr>
          <a:xfrm>
            <a:off x="1497437" y="1407232"/>
            <a:ext cx="3817920" cy="31581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61585" y="1824231"/>
          <a:ext cx="3537896" cy="790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4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취소 수수료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환불 금액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Google Shape;939;p35"/>
          <p:cNvSpPr/>
          <p:nvPr/>
        </p:nvSpPr>
        <p:spPr>
          <a:xfrm>
            <a:off x="2822314" y="3805718"/>
            <a:ext cx="1197636" cy="34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예약 취소하기</a:t>
            </a:r>
            <a:endParaRPr sz="2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61827" y="2821075"/>
          <a:ext cx="757523" cy="27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1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취소 사유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661827" y="3317875"/>
          <a:ext cx="3528128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규정 안내문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1661827" y="1434475"/>
          <a:ext cx="3537653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Google Shape;683;p25"/>
          <p:cNvSpPr/>
          <p:nvPr/>
        </p:nvSpPr>
        <p:spPr>
          <a:xfrm>
            <a:off x="1593617" y="277946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1" name="Google Shape;683;p25"/>
          <p:cNvSpPr/>
          <p:nvPr/>
        </p:nvSpPr>
        <p:spPr>
          <a:xfrm>
            <a:off x="2728531" y="376012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1593617" y="324633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  <p:graphicFrame>
        <p:nvGraphicFramePr>
          <p:cNvPr id="3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예약 취소</a:t>
                      </a:r>
                      <a:r>
                        <a:rPr lang="ko-KR" altLang="en-US" sz="1000" u="none" strike="noStrike" cap="none" baseline="0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취소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Google Shape;93;p2"/>
          <p:cNvSpPr/>
          <p:nvPr/>
        </p:nvSpPr>
        <p:spPr>
          <a:xfrm>
            <a:off x="246119" y="553821"/>
            <a:ext cx="951611" cy="662101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94;p2"/>
          <p:cNvSpPr/>
          <p:nvPr/>
        </p:nvSpPr>
        <p:spPr>
          <a:xfrm>
            <a:off x="1197730" y="554562"/>
            <a:ext cx="4367610" cy="66066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</a:p>
        </p:txBody>
      </p:sp>
      <p:sp>
        <p:nvSpPr>
          <p:cNvPr id="53" name="Google Shape;95;p2"/>
          <p:cNvSpPr/>
          <p:nvPr/>
        </p:nvSpPr>
        <p:spPr>
          <a:xfrm>
            <a:off x="246118" y="4667407"/>
            <a:ext cx="5319222" cy="35363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dirty="0">
                <a:solidFill>
                  <a:schemeClr val="lt1"/>
                </a:solidFill>
              </a:rPr>
              <a:t>회사소개</a:t>
            </a:r>
          </a:p>
        </p:txBody>
      </p:sp>
      <p:sp>
        <p:nvSpPr>
          <p:cNvPr id="54" name="Google Shape;98;p2"/>
          <p:cNvSpPr/>
          <p:nvPr/>
        </p:nvSpPr>
        <p:spPr>
          <a:xfrm>
            <a:off x="246119" y="1215222"/>
            <a:ext cx="5319221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237;p6"/>
          <p:cNvGraphicFramePr/>
          <p:nvPr>
            <p:extLst/>
          </p:nvPr>
        </p:nvGraphicFramePr>
        <p:xfrm>
          <a:off x="6344450" y="553821"/>
          <a:ext cx="2799550" cy="289564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정보에서 실시간 예약 리스트 중 하나의 예약 정보 취소 버튼 클릭 시 이동하여 출력되는 예약 취소 페이지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예약의 정보를 출력한다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width : 500px,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height : 120px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옵션 기능으로 취소 사유를 선택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개인사유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예약날짜변경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천재지변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Width : 500px, height : 80px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규정 상세 내용은 다른 기능 없이 예약 취소 상세 페이지에 기재만 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width : 80%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취소하기 버튼을 클릭 시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예약 취소 후 내 실시간 예약 리스트로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2" name="Google Shape;683;p25"/>
          <p:cNvSpPr/>
          <p:nvPr/>
        </p:nvSpPr>
        <p:spPr>
          <a:xfrm>
            <a:off x="1593617" y="147875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4" name="Google Shape;683;p25"/>
          <p:cNvSpPr/>
          <p:nvPr/>
        </p:nvSpPr>
        <p:spPr>
          <a:xfrm>
            <a:off x="1593617" y="1748159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75;p25"/>
          <p:cNvSpPr/>
          <p:nvPr/>
        </p:nvSpPr>
        <p:spPr>
          <a:xfrm>
            <a:off x="255945" y="1214522"/>
            <a:ext cx="94847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지난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리스트</a:t>
            </a: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altLang="ko-KR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2443552" y="2821075"/>
          <a:ext cx="757523" cy="27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13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이등변 삼각형 54"/>
          <p:cNvSpPr/>
          <p:nvPr/>
        </p:nvSpPr>
        <p:spPr>
          <a:xfrm rot="10800000">
            <a:off x="3060316" y="2914942"/>
            <a:ext cx="72180" cy="89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지난</a:t>
            </a:r>
            <a:endParaRPr lang="ko-KR" altLang="en-US" sz="675" u="sng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지난 예약 리스트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/>
          </p:nvPr>
        </p:nvGraphicFramePr>
        <p:xfrm>
          <a:off x="2290947" y="1992855"/>
          <a:ext cx="5605278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8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5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86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5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시작일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smtClean="0"/>
                        <a:t>예약 종료일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후기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50000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2022/01/23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/>
          </p:nvPr>
        </p:nvGraphicFramePr>
        <p:xfrm>
          <a:off x="660562" y="3812085"/>
          <a:ext cx="7930988" cy="108212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 지난 예약 리스트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56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지난 예약 리스트를 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6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작성 페이지로 이동한다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" name="Google Shape;939;p35"/>
          <p:cNvSpPr/>
          <p:nvPr/>
        </p:nvSpPr>
        <p:spPr>
          <a:xfrm>
            <a:off x="7010400" y="2389346"/>
            <a:ext cx="695325" cy="218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후기 작성</a:t>
            </a:r>
            <a:endParaRPr sz="1800" b="1" dirty="0"/>
          </a:p>
        </p:txBody>
      </p:sp>
      <p:sp>
        <p:nvSpPr>
          <p:cNvPr id="20" name="Google Shape;683;p25"/>
          <p:cNvSpPr/>
          <p:nvPr/>
        </p:nvSpPr>
        <p:spPr>
          <a:xfrm>
            <a:off x="6923860" y="2326384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413038" y="1543826"/>
            <a:ext cx="5730587" cy="236809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5" name="Google Shape;683;p25"/>
          <p:cNvSpPr/>
          <p:nvPr/>
        </p:nvSpPr>
        <p:spPr>
          <a:xfrm>
            <a:off x="512995" y="162675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2909046" y="1676522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후기 작성</a:t>
            </a:r>
            <a:endParaRPr sz="10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Google Shape;939;p35"/>
          <p:cNvSpPr/>
          <p:nvPr/>
        </p:nvSpPr>
        <p:spPr>
          <a:xfrm>
            <a:off x="2807863" y="3418669"/>
            <a:ext cx="1152620" cy="347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34" name="Google Shape;939;p35"/>
          <p:cNvSpPr/>
          <p:nvPr/>
        </p:nvSpPr>
        <p:spPr>
          <a:xfrm>
            <a:off x="907156" y="2285841"/>
            <a:ext cx="865180" cy="5538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36" name="Google Shape;939;p35"/>
          <p:cNvSpPr/>
          <p:nvPr/>
        </p:nvSpPr>
        <p:spPr>
          <a:xfrm>
            <a:off x="1903998" y="2285840"/>
            <a:ext cx="3821507" cy="55385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40" name="Google Shape;683;p25"/>
          <p:cNvSpPr/>
          <p:nvPr/>
        </p:nvSpPr>
        <p:spPr>
          <a:xfrm>
            <a:off x="2734723" y="3379587"/>
            <a:ext cx="146282" cy="135356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graphicFrame>
        <p:nvGraphicFramePr>
          <p:cNvPr id="1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후기 작성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작성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Google Shape;237;p6"/>
          <p:cNvGraphicFramePr/>
          <p:nvPr>
            <p:extLst/>
          </p:nvPr>
        </p:nvGraphicFramePr>
        <p:xfrm>
          <a:off x="6344450" y="1543826"/>
          <a:ext cx="2799550" cy="159875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75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3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후기작성 페이지로 이동하여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후기를 작성하게 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Width : 300px, height : 300px</a:t>
                      </a:r>
                      <a:endParaRPr lang="en-US" altLang="ko-KR" sz="5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등록되면서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회만 작성 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Google Shape;676;p25"/>
          <p:cNvSpPr/>
          <p:nvPr/>
        </p:nvSpPr>
        <p:spPr>
          <a:xfrm>
            <a:off x="769961" y="2089384"/>
            <a:ext cx="5097439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2" name="Google Shape;683;p25"/>
          <p:cNvSpPr/>
          <p:nvPr/>
        </p:nvSpPr>
        <p:spPr>
          <a:xfrm>
            <a:off x="692702" y="201788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0;p2"/>
          <p:cNvSpPr/>
          <p:nvPr/>
        </p:nvSpPr>
        <p:spPr>
          <a:xfrm>
            <a:off x="1553171" y="1934962"/>
            <a:ext cx="3674825" cy="234901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301977955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메인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2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9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7;p6"/>
          <p:cNvGraphicFramePr/>
          <p:nvPr>
            <p:extLst>
              <p:ext uri="{D42A27DB-BD31-4B8C-83A1-F6EECF244321}">
                <p14:modId xmlns:p14="http://schemas.microsoft.com/office/powerpoint/2010/main" val="2625958242"/>
              </p:ext>
            </p:extLst>
          </p:nvPr>
        </p:nvGraphicFramePr>
        <p:xfrm>
          <a:off x="6344450" y="872570"/>
          <a:ext cx="2799550" cy="427093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25%, height : 100%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573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메뉴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70%, height : 100% ,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20pt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마이 페이지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                   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페이지로 이동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로그인 : 로그인 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100%,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 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Content안의 어떤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공간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을 클릭해도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이동됨.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885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Footer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width : 100%, height : 20%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 :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업체명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대표자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주소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사업자등록번호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</a:t>
            </a:r>
            <a:r>
              <a:rPr lang="ko-KR" altLang="en-US" sz="675" dirty="0" smtClean="0">
                <a:solidFill>
                  <a:schemeClr val="lt1"/>
                </a:solidFill>
              </a:rPr>
              <a:t>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예약</a:t>
            </a:r>
            <a:endParaRPr lang="ko-KR" altLang="en-US" sz="675" u="sng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 리스트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/>
          </p:nvPr>
        </p:nvGraphicFramePr>
        <p:xfrm>
          <a:off x="2290947" y="1992855"/>
          <a:ext cx="5662429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9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24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1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9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66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9645"/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시작일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smtClean="0"/>
                        <a:t>예약 종료일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확정일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취소 사유</a:t>
                      </a:r>
                      <a:endParaRPr sz="7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 smtClean="0"/>
                        <a:t>88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50000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2022/01/23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2022/01/01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관리자 취소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/>
          </p:nvPr>
        </p:nvGraphicFramePr>
        <p:xfrm>
          <a:off x="660562" y="3812085"/>
          <a:ext cx="7930988" cy="8916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예약 취소 리스트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56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리스트를 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9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76;p25"/>
          <p:cNvSpPr/>
          <p:nvPr/>
        </p:nvSpPr>
        <p:spPr>
          <a:xfrm>
            <a:off x="1052865" y="1080342"/>
            <a:ext cx="5663699" cy="280024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0" name="Google Shape;676;p25"/>
          <p:cNvSpPr/>
          <p:nvPr/>
        </p:nvSpPr>
        <p:spPr>
          <a:xfrm>
            <a:off x="1416717" y="1356882"/>
            <a:ext cx="5122229" cy="22480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27303" y="1883051"/>
          <a:ext cx="4880074" cy="117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5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5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018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등록된 문의 내용이 없습니다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3574213" y="3269567"/>
            <a:ext cx="702337" cy="272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문의 작성</a:t>
            </a:r>
            <a:endParaRPr sz="18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428705" y="1470136"/>
            <a:ext cx="1147297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957772" y="673424"/>
          <a:ext cx="2186228" cy="220718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25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0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5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9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문의 내용이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없을 시 보여주는 페이지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 글을 보여준다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사용자의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등록한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문의글을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출력함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16" name="Google Shape;93;p2"/>
          <p:cNvSpPr/>
          <p:nvPr/>
        </p:nvSpPr>
        <p:spPr>
          <a:xfrm>
            <a:off x="272435" y="673424"/>
            <a:ext cx="780432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4;p2"/>
          <p:cNvSpPr/>
          <p:nvPr/>
        </p:nvSpPr>
        <p:spPr>
          <a:xfrm>
            <a:off x="1052866" y="674107"/>
            <a:ext cx="5663698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</a:p>
        </p:txBody>
      </p:sp>
      <p:sp>
        <p:nvSpPr>
          <p:cNvPr id="19" name="Google Shape;95;p2"/>
          <p:cNvSpPr/>
          <p:nvPr/>
        </p:nvSpPr>
        <p:spPr>
          <a:xfrm>
            <a:off x="272435" y="3880588"/>
            <a:ext cx="644412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dirty="0">
                <a:solidFill>
                  <a:schemeClr val="lt1"/>
                </a:solidFill>
              </a:rPr>
              <a:t>회사소개</a:t>
            </a:r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3422218" y="1484040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4" name="Google Shape;683;p25"/>
          <p:cNvSpPr/>
          <p:nvPr/>
        </p:nvSpPr>
        <p:spPr>
          <a:xfrm>
            <a:off x="3494499" y="320809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6" name="Google Shape;683;p25"/>
          <p:cNvSpPr/>
          <p:nvPr/>
        </p:nvSpPr>
        <p:spPr>
          <a:xfrm>
            <a:off x="1459274" y="1412541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3" name="Google Shape;675;p25"/>
          <p:cNvSpPr/>
          <p:nvPr/>
        </p:nvSpPr>
        <p:spPr>
          <a:xfrm>
            <a:off x="272434" y="1080342"/>
            <a:ext cx="780431" cy="280024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</a:t>
            </a:r>
            <a:r>
              <a:rPr lang="ko-KR" altLang="en-US" sz="675" dirty="0" smtClean="0">
                <a:solidFill>
                  <a:schemeClr val="lt1"/>
                </a:solidFill>
              </a:rPr>
              <a:t>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u="sng" dirty="0" smtClean="0">
                <a:solidFill>
                  <a:schemeClr val="lt1"/>
                </a:solidFill>
              </a:rPr>
              <a:t>1:1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문의</a:t>
            </a:r>
            <a:endParaRPr sz="675" u="sng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76;p25"/>
          <p:cNvSpPr/>
          <p:nvPr/>
        </p:nvSpPr>
        <p:spPr>
          <a:xfrm>
            <a:off x="1610396" y="1019948"/>
            <a:ext cx="6981156" cy="257074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2089" y="1177482"/>
            <a:ext cx="6542236" cy="223503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987445" y="1522943"/>
          <a:ext cx="6232629" cy="14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9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05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8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예약 관련 문의합니다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ㄴ예약 관련 문의사항 답변드립니다</a:t>
                      </a:r>
                      <a:r>
                        <a:rPr lang="en-US" altLang="ko-KR" sz="90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시설 관련 문의합니다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ㄴ시설</a:t>
                      </a:r>
                      <a:r>
                        <a:rPr lang="ko-KR" altLang="en-US" sz="900" dirty="0" smtClean="0"/>
                        <a:t> 관련 문의사항 </a:t>
                      </a:r>
                      <a:r>
                        <a:rPr lang="ko-KR" altLang="en-US" sz="900" dirty="0" err="1" smtClean="0"/>
                        <a:t>답변드립니다</a:t>
                      </a:r>
                      <a:r>
                        <a:rPr lang="en-US" altLang="ko-KR" sz="900" dirty="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4442482" y="3070082"/>
            <a:ext cx="1013220" cy="2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 smtClean="0"/>
              <a:t>문의 작성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4264560" y="1250310"/>
            <a:ext cx="1488651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sp>
        <p:nvSpPr>
          <p:cNvPr id="19" name="Google Shape;683;p25"/>
          <p:cNvSpPr/>
          <p:nvPr/>
        </p:nvSpPr>
        <p:spPr>
          <a:xfrm>
            <a:off x="4340558" y="299858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3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2674088" y="1827829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2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Google Shape;93;p2"/>
          <p:cNvSpPr/>
          <p:nvPr/>
        </p:nvSpPr>
        <p:spPr>
          <a:xfrm>
            <a:off x="660562" y="613030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4;p2"/>
          <p:cNvSpPr/>
          <p:nvPr/>
        </p:nvSpPr>
        <p:spPr>
          <a:xfrm>
            <a:off x="1610397" y="613713"/>
            <a:ext cx="6981154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</a:p>
        </p:txBody>
      </p:sp>
      <p:sp>
        <p:nvSpPr>
          <p:cNvPr id="27" name="Google Shape;95;p2"/>
          <p:cNvSpPr/>
          <p:nvPr/>
        </p:nvSpPr>
        <p:spPr>
          <a:xfrm>
            <a:off x="660562" y="3587120"/>
            <a:ext cx="793098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dirty="0">
                <a:solidFill>
                  <a:schemeClr val="lt1"/>
                </a:solidFill>
              </a:rPr>
              <a:t>회사소개</a:t>
            </a:r>
          </a:p>
        </p:txBody>
      </p:sp>
      <p:sp>
        <p:nvSpPr>
          <p:cNvPr id="29" name="Google Shape;683;p25"/>
          <p:cNvSpPr/>
          <p:nvPr/>
        </p:nvSpPr>
        <p:spPr>
          <a:xfrm>
            <a:off x="1893792" y="1231331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30" name="Google Shape;237;p6"/>
          <p:cNvGraphicFramePr/>
          <p:nvPr>
            <p:extLst/>
          </p:nvPr>
        </p:nvGraphicFramePr>
        <p:xfrm>
          <a:off x="660562" y="3999240"/>
          <a:ext cx="7930989" cy="106684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처음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문의 사항 리스트 및 관리자 답변을 볼 수 있는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제목 클릭 시 문의 상세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- 1:1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 클릭 시 문의 등록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661920" y="1019948"/>
            <a:ext cx="948476" cy="256717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</a:t>
            </a:r>
            <a:r>
              <a:rPr lang="ko-KR" altLang="en-US" sz="675" dirty="0" smtClean="0">
                <a:solidFill>
                  <a:schemeClr val="lt1"/>
                </a:solidFill>
              </a:rPr>
              <a:t>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u="sng" dirty="0" smtClean="0">
                <a:solidFill>
                  <a:schemeClr val="lt1"/>
                </a:solidFill>
              </a:rPr>
              <a:t>1:1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문의</a:t>
            </a:r>
            <a:endParaRPr sz="675" u="sng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8" name="Google Shape;676;p25"/>
          <p:cNvSpPr/>
          <p:nvPr/>
        </p:nvSpPr>
        <p:spPr>
          <a:xfrm>
            <a:off x="1758632" y="1364370"/>
            <a:ext cx="3497524" cy="31747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" name="Google Shape;939;p35"/>
          <p:cNvSpPr/>
          <p:nvPr/>
        </p:nvSpPr>
        <p:spPr>
          <a:xfrm>
            <a:off x="4241418" y="4181468"/>
            <a:ext cx="929219" cy="282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063373" y="1434452"/>
            <a:ext cx="1155011" cy="1908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등록하기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1894491" y="1722749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1894491" y="2329820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1894491" y="2019707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850726" y="2019706"/>
            <a:ext cx="738666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850726" y="2329820"/>
            <a:ext cx="2319911" cy="17934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850726" y="1725075"/>
            <a:ext cx="231991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5" name="Google Shape;683;p25"/>
          <p:cNvSpPr/>
          <p:nvPr/>
        </p:nvSpPr>
        <p:spPr>
          <a:xfrm>
            <a:off x="4171256" y="4140232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460366" y="2078185"/>
            <a:ext cx="72180" cy="89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 dirty="0"/>
          </a:p>
        </p:txBody>
      </p:sp>
      <p:grpSp>
        <p:nvGrpSpPr>
          <p:cNvPr id="2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9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로그아웃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graphicFrame>
        <p:nvGraphicFramePr>
          <p:cNvPr id="32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등록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237;p6"/>
          <p:cNvGraphicFramePr/>
          <p:nvPr>
            <p:extLst/>
          </p:nvPr>
        </p:nvGraphicFramePr>
        <p:xfrm>
          <a:off x="6344450" y="518160"/>
          <a:ext cx="2799550" cy="21930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Main body – section : 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버튼을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열 선택 모드로 문의사항을 고른다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시설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기타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등록하기 버튼 클릭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등록되며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항목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~~~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입력해주세요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등록하기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모두 입력 완료 후 버튼 클릭 시 문의 등록되며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" name="Google Shape;683;p25"/>
          <p:cNvSpPr/>
          <p:nvPr/>
        </p:nvSpPr>
        <p:spPr>
          <a:xfrm>
            <a:off x="1835526" y="1416479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2778847" y="1980176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753" y="1832290"/>
            <a:ext cx="438649" cy="507831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예약</a:t>
            </a:r>
            <a:endParaRPr lang="en-US" altLang="ko-KR" sz="900" dirty="0" smtClean="0"/>
          </a:p>
          <a:p>
            <a:r>
              <a:rPr lang="ko-KR" altLang="en-US" sz="900" dirty="0" smtClean="0"/>
              <a:t>시설</a:t>
            </a:r>
            <a:endParaRPr lang="en-US" altLang="ko-KR" sz="900" dirty="0" smtClean="0"/>
          </a:p>
          <a:p>
            <a:r>
              <a:rPr lang="ko-KR" altLang="en-US" sz="900" dirty="0" smtClean="0"/>
              <a:t>기타</a:t>
            </a:r>
            <a:endParaRPr lang="ko-KR" altLang="en-US" sz="9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433956" y="1904610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Google Shape;681;p25"/>
          <p:cNvCxnSpPr>
            <a:stCxn id="20" idx="3"/>
            <a:endCxn id="42" idx="1"/>
          </p:cNvCxnSpPr>
          <p:nvPr/>
        </p:nvCxnSpPr>
        <p:spPr>
          <a:xfrm flipV="1">
            <a:off x="3589392" y="2086206"/>
            <a:ext cx="508361" cy="2892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" name="Google Shape;681;p25"/>
          <p:cNvCxnSpPr>
            <a:stCxn id="14" idx="3"/>
            <a:endCxn id="46" idx="1"/>
          </p:cNvCxnSpPr>
          <p:nvPr/>
        </p:nvCxnSpPr>
        <p:spPr>
          <a:xfrm flipV="1">
            <a:off x="5170637" y="3598950"/>
            <a:ext cx="549601" cy="7238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" name="Google Shape;679;p25"/>
          <p:cNvSpPr/>
          <p:nvPr/>
        </p:nvSpPr>
        <p:spPr>
          <a:xfrm>
            <a:off x="5720238" y="3328282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en-US" altLang="ko-KR" sz="692" dirty="0" smtClean="0">
                <a:solidFill>
                  <a:schemeClr val="dk1"/>
                </a:solidFill>
              </a:rPr>
              <a:t>~~~ </a:t>
            </a:r>
            <a:r>
              <a:rPr lang="ko-KR" altLang="en-US" sz="692" dirty="0" smtClean="0">
                <a:solidFill>
                  <a:schemeClr val="dk1"/>
                </a:solidFill>
              </a:rPr>
              <a:t>입력해주세요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47" name="Google Shape;680;p25"/>
          <p:cNvSpPr/>
          <p:nvPr/>
        </p:nvSpPr>
        <p:spPr>
          <a:xfrm>
            <a:off x="6292435" y="3678745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ko-KR" altLang="en-US" sz="692" b="1" dirty="0" smtClean="0">
                <a:solidFill>
                  <a:schemeClr val="dk1"/>
                </a:solidFill>
              </a:rPr>
              <a:t>확인</a:t>
            </a:r>
            <a:endParaRPr sz="1050" dirty="0"/>
          </a:p>
        </p:txBody>
      </p:sp>
      <p:sp>
        <p:nvSpPr>
          <p:cNvPr id="36" name="Google Shape;675;p25"/>
          <p:cNvSpPr/>
          <p:nvPr/>
        </p:nvSpPr>
        <p:spPr>
          <a:xfrm>
            <a:off x="661920" y="1159000"/>
            <a:ext cx="948476" cy="34682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</a:t>
            </a:r>
            <a:r>
              <a:rPr lang="ko-KR" altLang="en-US" sz="675" dirty="0" smtClean="0">
                <a:solidFill>
                  <a:schemeClr val="lt1"/>
                </a:solidFill>
              </a:rPr>
              <a:t>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u="sng" dirty="0" smtClean="0">
                <a:solidFill>
                  <a:schemeClr val="lt1"/>
                </a:solidFill>
              </a:rPr>
              <a:t>1:1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문의</a:t>
            </a:r>
            <a:endParaRPr sz="675" u="sng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2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60558" y="1175750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/>
          <p:cNvSpPr/>
          <p:nvPr/>
        </p:nvSpPr>
        <p:spPr>
          <a:xfrm>
            <a:off x="1320030" y="2052010"/>
            <a:ext cx="3486686" cy="1721644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 ID  : </a:t>
            </a:r>
          </a:p>
          <a:p>
            <a:endParaRPr lang="en-US" altLang="ko-KR" sz="1050" dirty="0"/>
          </a:p>
          <a:p>
            <a:r>
              <a:rPr lang="en-US" altLang="ko-KR" sz="1050" dirty="0"/>
              <a:t> pw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1" name="타원 20"/>
          <p:cNvSpPr/>
          <p:nvPr/>
        </p:nvSpPr>
        <p:spPr>
          <a:xfrm>
            <a:off x="873086" y="1256680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1394928" y="2051311"/>
            <a:ext cx="293138" cy="279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29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0" name="Google Shape;93;p2"/>
            <p:cNvSpPr/>
            <p:nvPr/>
          </p:nvSpPr>
          <p:spPr>
            <a:xfrm>
              <a:off x="960783" y="876032"/>
              <a:ext cx="951611" cy="54503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32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868465" y="2456693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/>
          <p:cNvSpPr/>
          <p:nvPr/>
        </p:nvSpPr>
        <p:spPr>
          <a:xfrm>
            <a:off x="1868465" y="2799856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/>
          <p:cNvSpPr/>
          <p:nvPr/>
        </p:nvSpPr>
        <p:spPr>
          <a:xfrm>
            <a:off x="1765553" y="2333447"/>
            <a:ext cx="260870" cy="221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4" name="타원 23"/>
          <p:cNvSpPr/>
          <p:nvPr/>
        </p:nvSpPr>
        <p:spPr>
          <a:xfrm>
            <a:off x="1769900" y="2699476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graphicFrame>
        <p:nvGraphicFramePr>
          <p:cNvPr id="35" name="Google Shape;237;p6"/>
          <p:cNvGraphicFramePr/>
          <p:nvPr>
            <p:extLst/>
          </p:nvPr>
        </p:nvGraphicFramePr>
        <p:xfrm>
          <a:off x="6344452" y="514350"/>
          <a:ext cx="2799550" cy="31127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</a:t>
                      </a:r>
                      <a:r>
                        <a:rPr 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메일형식으로 입력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형식과 맞지 않는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형식에 맞춰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0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4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8~20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x)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비밀번호가 일치 하지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다시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비밀번호를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297824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 찾기 클릭 시 아이디 찾기 페이지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3512425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6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찾기 클릭 시 비밀번호 찾기 페이지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441883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7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회원가입 클릭 시 회원가입 페이지로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720254"/>
                  </a:ext>
                </a:extLst>
              </a:tr>
            </a:tbl>
          </a:graphicData>
        </a:graphic>
      </p:graphicFrame>
      <p:graphicFrame>
        <p:nvGraphicFramePr>
          <p:cNvPr id="3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27003" y="1414045"/>
            <a:ext cx="2307433" cy="282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3904" y="3137535"/>
            <a:ext cx="535633" cy="188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smtClean="0">
                <a:solidFill>
                  <a:schemeClr val="tx1"/>
                </a:solidFill>
              </a:rPr>
              <a:t>로그인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02922" y="3137535"/>
            <a:ext cx="745765" cy="188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smtClean="0">
                <a:solidFill>
                  <a:schemeClr val="tx1"/>
                </a:solidFill>
              </a:rPr>
              <a:t>아이디 찾기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22072" y="3137535"/>
            <a:ext cx="879265" cy="188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smtClean="0">
                <a:solidFill>
                  <a:schemeClr val="tx1"/>
                </a:solidFill>
              </a:rPr>
              <a:t>비밀번호 </a:t>
            </a:r>
            <a:r>
              <a:rPr lang="ko-KR" altLang="en-US" sz="825" dirty="0" smtClean="0">
                <a:solidFill>
                  <a:schemeClr val="tx1"/>
                </a:solidFill>
              </a:rPr>
              <a:t>찾기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74722" y="3137534"/>
            <a:ext cx="640579" cy="188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>
                <a:solidFill>
                  <a:schemeClr val="tx1"/>
                </a:solidFill>
              </a:rPr>
              <a:t>회원가입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9537" y="331293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6" name="타원 25"/>
          <p:cNvSpPr/>
          <p:nvPr/>
        </p:nvSpPr>
        <p:spPr>
          <a:xfrm>
            <a:off x="2919444" y="332486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3912068" y="331293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873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/>
          <p:cNvSpPr/>
          <p:nvPr/>
        </p:nvSpPr>
        <p:spPr>
          <a:xfrm>
            <a:off x="1315854" y="20326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>
            <a:off x="1816302" y="2390970"/>
            <a:ext cx="452141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이름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1663630" y="2848295"/>
            <a:ext cx="75748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/>
              <a:t>핸드폰 번호 </a:t>
            </a:r>
            <a:r>
              <a:rPr lang="en-US" altLang="ko-KR" sz="825" dirty="0" smtClean="0"/>
              <a:t>:</a:t>
            </a:r>
            <a:endParaRPr lang="ko-KR" altLang="en-US" sz="825" dirty="0"/>
          </a:p>
        </p:txBody>
      </p:sp>
      <p:sp>
        <p:nvSpPr>
          <p:cNvPr id="13" name="직사각형 12"/>
          <p:cNvSpPr/>
          <p:nvPr/>
        </p:nvSpPr>
        <p:spPr>
          <a:xfrm>
            <a:off x="2301307" y="2439894"/>
            <a:ext cx="2019958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bg2">
                    <a:lumMod val="25000"/>
                  </a:schemeClr>
                </a:solidFill>
              </a:rPr>
              <a:t>안시온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92037" y="2863975"/>
            <a:ext cx="2019958" cy="1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010*******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61618" y="3246331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8" name="타원 17"/>
          <p:cNvSpPr/>
          <p:nvPr/>
        </p:nvSpPr>
        <p:spPr>
          <a:xfrm>
            <a:off x="776096" y="1311749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4" name="타원 23"/>
          <p:cNvSpPr/>
          <p:nvPr/>
        </p:nvSpPr>
        <p:spPr>
          <a:xfrm>
            <a:off x="1363785" y="2077643"/>
            <a:ext cx="22900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2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graphicFrame>
        <p:nvGraphicFramePr>
          <p:cNvPr id="28" name="Google Shape;237;p6"/>
          <p:cNvGraphicFramePr/>
          <p:nvPr>
            <p:extLst/>
          </p:nvPr>
        </p:nvGraphicFramePr>
        <p:xfrm>
          <a:off x="6344452" y="514350"/>
          <a:ext cx="2799550" cy="241465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이름과 핸드폰 번호가 일치 하면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찾고있는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아이디를 페이지로 이동하여 알려준다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번호가 일치하지 않을 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핸드폰번호가 일치 하지 않습니다 다시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핸드폰 번호를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graphicFrame>
        <p:nvGraphicFramePr>
          <p:cNvPr id="2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아이디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35347" y="1681723"/>
            <a:ext cx="1335419" cy="32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1976847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81735" y="2307573"/>
            <a:ext cx="2654135" cy="247135"/>
            <a:chOff x="1781735" y="2307573"/>
            <a:chExt cx="2654135" cy="247135"/>
          </a:xfrm>
        </p:grpSpPr>
        <p:sp>
          <p:nvSpPr>
            <p:cNvPr id="11" name="직사각형 10"/>
            <p:cNvSpPr/>
            <p:nvPr/>
          </p:nvSpPr>
          <p:spPr>
            <a:xfrm>
              <a:off x="1781735" y="2307573"/>
              <a:ext cx="519503" cy="247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 smtClean="0"/>
                <a:t>이름</a:t>
              </a:r>
              <a:r>
                <a:rPr lang="ko-KR" altLang="en-US" sz="825" dirty="0" smtClean="0"/>
                <a:t> </a:t>
              </a:r>
              <a:r>
                <a:rPr lang="en-US" altLang="ko-KR" sz="825" dirty="0"/>
                <a:t>: </a:t>
              </a:r>
              <a:endParaRPr lang="ko-KR" altLang="en-US" sz="825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10507" y="2335375"/>
              <a:ext cx="2125363" cy="1915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 err="1" smtClean="0">
                  <a:solidFill>
                    <a:schemeClr val="bg2">
                      <a:lumMod val="25000"/>
                    </a:schemeClr>
                  </a:solidFill>
                </a:rPr>
                <a:t>안시온</a:t>
              </a:r>
              <a:endParaRPr lang="ko-KR" altLang="en-US" sz="75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851761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302425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형식에 맞지 않으면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형식에 맞지 않습니다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이름을 입력해 주세요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.“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해당되는 아이디가 없거나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않은 경우 “해당 되는 아이디가 존재하지 않거나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“아이디를 입력해 주세요 “ 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전송 되면 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인증번호를 발송하였습니다 “ 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 후 로그인 페이지로 이동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.) 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81735" y="2591308"/>
            <a:ext cx="2654135" cy="247135"/>
            <a:chOff x="1781735" y="2307573"/>
            <a:chExt cx="2654135" cy="247135"/>
          </a:xfrm>
        </p:grpSpPr>
        <p:sp>
          <p:nvSpPr>
            <p:cNvPr id="29" name="직사각형 28"/>
            <p:cNvSpPr/>
            <p:nvPr/>
          </p:nvSpPr>
          <p:spPr>
            <a:xfrm>
              <a:off x="1781735" y="2307573"/>
              <a:ext cx="519503" cy="247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 smtClean="0"/>
                <a:t>아이디</a:t>
              </a:r>
              <a:r>
                <a:rPr lang="ko-KR" altLang="en-US" sz="825" dirty="0" smtClean="0"/>
                <a:t> </a:t>
              </a:r>
              <a:r>
                <a:rPr lang="en-US" altLang="ko-KR" sz="825" dirty="0"/>
                <a:t>: </a:t>
              </a:r>
              <a:endParaRPr lang="ko-KR" altLang="en-US" sz="825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10507" y="2335375"/>
              <a:ext cx="2125363" cy="1915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bg2">
                      <a:lumMod val="25000"/>
                    </a:schemeClr>
                  </a:solidFill>
                </a:rPr>
                <a:t>Ansionn@gmail.com</a:t>
              </a:r>
              <a:endParaRPr lang="ko-KR" altLang="en-US" sz="75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4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1976847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83638" y="2491393"/>
            <a:ext cx="2759470" cy="247135"/>
            <a:chOff x="1676400" y="2307573"/>
            <a:chExt cx="2759470" cy="247135"/>
          </a:xfrm>
        </p:grpSpPr>
        <p:sp>
          <p:nvSpPr>
            <p:cNvPr id="11" name="직사각형 10"/>
            <p:cNvSpPr/>
            <p:nvPr/>
          </p:nvSpPr>
          <p:spPr>
            <a:xfrm>
              <a:off x="1676400" y="2307573"/>
              <a:ext cx="624839" cy="247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 smtClean="0"/>
                <a:t>인증번호</a:t>
              </a:r>
              <a:r>
                <a:rPr lang="ko-KR" altLang="en-US" sz="825" dirty="0" smtClean="0"/>
                <a:t> </a:t>
              </a:r>
              <a:r>
                <a:rPr lang="en-US" altLang="ko-KR" sz="825" dirty="0"/>
                <a:t>: </a:t>
              </a:r>
              <a:endParaRPr lang="ko-KR" altLang="en-US" sz="825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10507" y="2335375"/>
              <a:ext cx="2125363" cy="1915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 smtClean="0">
                  <a:solidFill>
                    <a:schemeClr val="bg2">
                      <a:lumMod val="25000"/>
                    </a:schemeClr>
                  </a:solidFill>
                </a:rPr>
                <a:t>인증번호를 입력해 주세요</a:t>
              </a:r>
              <a:r>
                <a:rPr lang="en-US" altLang="ko-KR" sz="750" dirty="0" smtClean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  <a:endParaRPr lang="ko-KR" altLang="en-US" sz="75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25936" y="2933078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>
                <a:solidFill>
                  <a:schemeClr val="tx1"/>
                </a:solidFill>
              </a:rPr>
              <a:t>인증번호 확인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인증번호 인증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229273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받은 인증번호 입력 시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불일치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인증번호가 맞지 않습니다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일치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인증번호가 일치 합니다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변경 페이지로 이동합니다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.“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인증번호를 입력해주세요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모든 조건이 맞으면 비밀번호 변경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인증번호 인증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1976847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12170" y="2276752"/>
            <a:ext cx="2953652" cy="247135"/>
            <a:chOff x="1676400" y="2307573"/>
            <a:chExt cx="2759470" cy="247135"/>
          </a:xfrm>
        </p:grpSpPr>
        <p:sp>
          <p:nvSpPr>
            <p:cNvPr id="11" name="직사각형 10"/>
            <p:cNvSpPr/>
            <p:nvPr/>
          </p:nvSpPr>
          <p:spPr>
            <a:xfrm>
              <a:off x="1676400" y="2307573"/>
              <a:ext cx="624839" cy="247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 smtClean="0"/>
                <a:t>비밀번호</a:t>
              </a:r>
              <a:r>
                <a:rPr lang="ko-KR" altLang="en-US" sz="825" dirty="0" smtClean="0"/>
                <a:t> </a:t>
              </a:r>
              <a:r>
                <a:rPr lang="en-US" altLang="ko-KR" sz="825" dirty="0"/>
                <a:t>: </a:t>
              </a:r>
              <a:endParaRPr lang="ko-KR" altLang="en-US" sz="825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10507" y="2335375"/>
              <a:ext cx="2125363" cy="1915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25936" y="2933078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>
                <a:solidFill>
                  <a:schemeClr val="tx1"/>
                </a:solidFill>
              </a:rPr>
              <a:t>비밀번호 변경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인증번호 인증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변경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302425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되어있는 형식에 맞지 않는 경우  “비밀번호는 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 입력해 주세요“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겨우 “비밀번호를 입력해주세요＂라는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재확인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필수 위에 비밀번호와 동일하게 입력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위에 비밀번호와 동일하지 않을 경우 “비밀번호가 일치 하지 않습니다”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 주세요”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모든 조건이 충족하면 비밀번호 변경 완료 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이동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변경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612170" y="2588171"/>
            <a:ext cx="2953652" cy="247135"/>
            <a:chOff x="1676400" y="2307573"/>
            <a:chExt cx="2759470" cy="247135"/>
          </a:xfrm>
        </p:grpSpPr>
        <p:sp>
          <p:nvSpPr>
            <p:cNvPr id="27" name="직사각형 26"/>
            <p:cNvSpPr/>
            <p:nvPr/>
          </p:nvSpPr>
          <p:spPr>
            <a:xfrm>
              <a:off x="1676400" y="2307573"/>
              <a:ext cx="624839" cy="247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 smtClean="0"/>
                <a:t>비밀번호 재확인 </a:t>
              </a:r>
              <a:r>
                <a:rPr lang="en-US" altLang="ko-KR" sz="825" dirty="0"/>
                <a:t>: </a:t>
              </a:r>
              <a:endParaRPr lang="ko-KR" altLang="en-US" sz="825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10507" y="2335375"/>
              <a:ext cx="2125363" cy="1915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2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0;p2"/>
          <p:cNvSpPr/>
          <p:nvPr/>
        </p:nvSpPr>
        <p:spPr>
          <a:xfrm>
            <a:off x="1572075" y="1937343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1" name="Google Shape;92;p2"/>
          <p:cNvGrpSpPr/>
          <p:nvPr/>
        </p:nvGrpSpPr>
        <p:grpSpPr>
          <a:xfrm>
            <a:off x="977912" y="878682"/>
            <a:ext cx="4805632" cy="4076699"/>
            <a:chOff x="960782" y="876032"/>
            <a:chExt cx="4805632" cy="3685160"/>
          </a:xfrm>
        </p:grpSpPr>
        <p:sp>
          <p:nvSpPr>
            <p:cNvPr id="102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104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106" name="Google Shape;97;p2"/>
          <p:cNvSpPr/>
          <p:nvPr/>
        </p:nvSpPr>
        <p:spPr>
          <a:xfrm>
            <a:off x="979687" y="879282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98;p2"/>
          <p:cNvSpPr/>
          <p:nvPr/>
        </p:nvSpPr>
        <p:spPr>
          <a:xfrm>
            <a:off x="977914" y="1482263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0;p2"/>
          <p:cNvSpPr/>
          <p:nvPr/>
        </p:nvSpPr>
        <p:spPr>
          <a:xfrm>
            <a:off x="1572075" y="3046959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20" name="TextBox 119"/>
          <p:cNvSpPr txBox="1"/>
          <p:nvPr/>
        </p:nvSpPr>
        <p:spPr>
          <a:xfrm>
            <a:off x="2842749" y="1571663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상단 메뉴 소개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0" name="Google Shape;190;p3"/>
          <p:cNvGrpSpPr/>
          <p:nvPr/>
        </p:nvGrpSpPr>
        <p:grpSpPr>
          <a:xfrm>
            <a:off x="4579727" y="3877306"/>
            <a:ext cx="2039274" cy="998641"/>
            <a:chOff x="5050823" y="5251751"/>
            <a:chExt cx="2208860" cy="1152128"/>
          </a:xfrm>
        </p:grpSpPr>
        <p:sp>
          <p:nvSpPr>
            <p:cNvPr id="191" name="Google Shape;191;p3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dirty="0"/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4305017" y="1932275"/>
            <a:ext cx="1146228" cy="152313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87;p3"/>
          <p:cNvSpPr/>
          <p:nvPr/>
        </p:nvSpPr>
        <p:spPr>
          <a:xfrm>
            <a:off x="2098313" y="101253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graphicFrame>
        <p:nvGraphicFramePr>
          <p:cNvPr id="100" name="Google Shape;237;p6"/>
          <p:cNvGraphicFramePr/>
          <p:nvPr>
            <p:extLst>
              <p:ext uri="{D42A27DB-BD31-4B8C-83A1-F6EECF244321}">
                <p14:modId xmlns:p14="http://schemas.microsoft.com/office/powerpoint/2010/main" val="2593177020"/>
              </p:ext>
            </p:extLst>
          </p:nvPr>
        </p:nvGraphicFramePr>
        <p:xfrm>
          <a:off x="6344450" y="878682"/>
          <a:ext cx="2799550" cy="29199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상단 메뉴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시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리스트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회원만 이용가능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내 정보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예약정보 확인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1:1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회원이 클릭 시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창이 뜸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이용 가능합니다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후 이용해주세요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.)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Google Shape;125;p3"/>
          <p:cNvSpPr/>
          <p:nvPr/>
        </p:nvSpPr>
        <p:spPr>
          <a:xfrm>
            <a:off x="1242773" y="1776035"/>
            <a:ext cx="4356591" cy="1912095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4102035" y="1931751"/>
            <a:ext cx="1326252" cy="1539826"/>
            <a:chOff x="0" y="752"/>
            <a:chExt cx="1326252" cy="1539826"/>
          </a:xfrm>
        </p:grpSpPr>
        <p:cxnSp>
          <p:nvCxnSpPr>
            <p:cNvPr id="140" name="Google Shape;140;p3"/>
            <p:cNvCxnSpPr/>
            <p:nvPr/>
          </p:nvCxnSpPr>
          <p:spPr>
            <a:xfrm>
              <a:off x="0" y="752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3"/>
            <p:cNvSpPr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마이페이지</a:t>
              </a:r>
              <a:endParaRPr/>
            </a:p>
          </p:txBody>
        </p:sp>
        <p:cxnSp>
          <p:nvCxnSpPr>
            <p:cNvPr id="145" name="Google Shape;145;p3"/>
            <p:cNvCxnSpPr/>
            <p:nvPr/>
          </p:nvCxnSpPr>
          <p:spPr>
            <a:xfrm>
              <a:off x="265250" y="32085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3"/>
            <p:cNvSpPr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</a:t>
              </a: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정보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3"/>
            <p:cNvCxnSpPr/>
            <p:nvPr/>
          </p:nvCxnSpPr>
          <p:spPr>
            <a:xfrm>
              <a:off x="265250" y="617360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3"/>
            <p:cNvSpPr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예약정보 확인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265250" y="914949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 취소 내역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265250" y="1219681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1:1 </a:t>
              </a: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3"/>
            <p:cNvCxnSpPr/>
            <p:nvPr/>
          </p:nvCxnSpPr>
          <p:spPr>
            <a:xfrm>
              <a:off x="265250" y="152441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" name="Google Shape;158;p3"/>
          <p:cNvGrpSpPr/>
          <p:nvPr/>
        </p:nvGrpSpPr>
        <p:grpSpPr>
          <a:xfrm>
            <a:off x="1442208" y="1930999"/>
            <a:ext cx="1326252" cy="1404869"/>
            <a:chOff x="0" y="0"/>
            <a:chExt cx="1326252" cy="1404869"/>
          </a:xfrm>
        </p:grpSpPr>
        <p:cxnSp>
          <p:nvCxnSpPr>
            <p:cNvPr id="159" name="Google Shape;159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3"/>
            <p:cNvSpPr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4" name="Google Shape;164;p3"/>
            <p:cNvCxnSpPr/>
            <p:nvPr/>
          </p:nvCxnSpPr>
          <p:spPr>
            <a:xfrm>
              <a:off x="261105" y="330773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3"/>
            <p:cNvSpPr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7" name="Google Shape;167;p3"/>
            <p:cNvCxnSpPr/>
            <p:nvPr/>
          </p:nvCxnSpPr>
          <p:spPr>
            <a:xfrm>
              <a:off x="254233" y="646436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3"/>
            <p:cNvSpPr/>
            <p:nvPr/>
          </p:nvSpPr>
          <p:spPr>
            <a:xfrm>
              <a:off x="260417" y="67766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1585" y="102957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2770901" y="1929775"/>
            <a:ext cx="1326252" cy="1006044"/>
            <a:chOff x="0" y="0"/>
            <a:chExt cx="1326252" cy="1006044"/>
          </a:xfrm>
        </p:grpSpPr>
        <p:cxnSp>
          <p:nvCxnSpPr>
            <p:cNvPr id="175" name="Google Shape;175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dirty="0"/>
            </a:p>
          </p:txBody>
        </p:sp>
        <p:cxnSp>
          <p:nvCxnSpPr>
            <p:cNvPr id="180" name="Google Shape;180;p3"/>
            <p:cNvCxnSpPr/>
            <p:nvPr/>
          </p:nvCxnSpPr>
          <p:spPr>
            <a:xfrm>
              <a:off x="265250" y="314934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3"/>
            <p:cNvSpPr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 리스트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3"/>
            <p:cNvCxnSpPr/>
            <p:nvPr/>
          </p:nvCxnSpPr>
          <p:spPr>
            <a:xfrm>
              <a:off x="248624" y="647229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262198" y="691655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/>
          <p:nvPr/>
        </p:nvSpPr>
        <p:spPr>
          <a:xfrm>
            <a:off x="1324145" y="2035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구부러진 연결선 8"/>
          <p:cNvCxnSpPr>
            <a:stCxn id="188" idx="1"/>
            <a:endCxn id="191" idx="1"/>
          </p:cNvCxnSpPr>
          <p:nvPr/>
        </p:nvCxnSpPr>
        <p:spPr>
          <a:xfrm rot="10800000" flipH="1" flipV="1">
            <a:off x="4305017" y="2693843"/>
            <a:ext cx="274710" cy="1682783"/>
          </a:xfrm>
          <a:prstGeom prst="curvedConnector3">
            <a:avLst>
              <a:gd name="adj1" fmla="val -83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182;p3"/>
          <p:cNvSpPr txBox="1"/>
          <p:nvPr/>
        </p:nvSpPr>
        <p:spPr>
          <a:xfrm>
            <a:off x="3041033" y="2604490"/>
            <a:ext cx="1041107" cy="3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 예약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83;p3"/>
          <p:cNvCxnSpPr/>
          <p:nvPr/>
        </p:nvCxnSpPr>
        <p:spPr>
          <a:xfrm>
            <a:off x="3009084" y="2891392"/>
            <a:ext cx="1061001" cy="0"/>
          </a:xfrm>
          <a:prstGeom prst="straightConnector1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oogle Shape;237;p6"/>
          <p:cNvGraphicFramePr/>
          <p:nvPr>
            <p:extLst/>
          </p:nvPr>
        </p:nvGraphicFramePr>
        <p:xfrm>
          <a:off x="6344450" y="514350"/>
          <a:ext cx="2799550" cy="41178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7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7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메일 형식으로 입력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형식에 맞지 않는 경우  “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공백인경우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“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“ 라는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특수문자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되어있는 형식에 맞지 않는 경우  “비밀번호는 영문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 입력해 주세요“ 라는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“비밀번호를 입력해주세요＂라는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재확인</a:t>
                      </a: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필수 위에 비밀번호와 동일하게 입력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위에 비밀번호와 동일하지 않을 경우 “비밀번호가 일치 하지 않습니다”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 주세요” 라는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 문자 또는 숫자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 , 50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미만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 있는 형식에 맞지 않는 경우  “한글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영문만 입력해 주세요 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“이름을 입력해 주세요“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</a:t>
                      </a: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숫자로만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자리 입력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공백의 경우 “생년월일을 입력해 주세요 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(-)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제외한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입력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이외에 문자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“숫자만 입력해주세요“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“전화번호를 입력해 주세요 “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가입 클릭 시 가입완료가 되고 로그인 페이지로 이동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40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4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37486" y="1409237"/>
            <a:ext cx="1482811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66568" y="1833851"/>
            <a:ext cx="2791248" cy="210065"/>
            <a:chOff x="1566568" y="1833851"/>
            <a:chExt cx="2791248" cy="210065"/>
          </a:xfrm>
        </p:grpSpPr>
        <p:sp>
          <p:nvSpPr>
            <p:cNvPr id="17" name="직사각형 16"/>
            <p:cNvSpPr/>
            <p:nvPr/>
          </p:nvSpPr>
          <p:spPr>
            <a:xfrm>
              <a:off x="1566568" y="1833851"/>
              <a:ext cx="676535" cy="210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아이디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5836" y="1840088"/>
              <a:ext cx="2241980" cy="18858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25" dirty="0">
                  <a:solidFill>
                    <a:schemeClr val="bg2">
                      <a:lumMod val="90000"/>
                    </a:schemeClr>
                  </a:solidFill>
                </a:rPr>
                <a:t>email</a:t>
              </a:r>
              <a:r>
                <a:rPr lang="ko-KR" altLang="en-US" sz="825" dirty="0">
                  <a:solidFill>
                    <a:schemeClr val="bg2">
                      <a:lumMod val="90000"/>
                    </a:schemeClr>
                  </a:solidFill>
                </a:rPr>
                <a:t>형식으로 입력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02788" y="2210052"/>
            <a:ext cx="2855028" cy="210065"/>
            <a:chOff x="1502788" y="2468335"/>
            <a:chExt cx="2855028" cy="210065"/>
          </a:xfrm>
        </p:grpSpPr>
        <p:sp>
          <p:nvSpPr>
            <p:cNvPr id="27" name="직사각형 26"/>
            <p:cNvSpPr/>
            <p:nvPr/>
          </p:nvSpPr>
          <p:spPr>
            <a:xfrm>
              <a:off x="1502788" y="2468335"/>
              <a:ext cx="676535" cy="210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en-US" altLang="ko-KR" sz="900" dirty="0">
                  <a:solidFill>
                    <a:schemeClr val="tx1"/>
                  </a:solidFill>
                </a:rPr>
                <a:t>: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15836" y="2470395"/>
              <a:ext cx="2241980" cy="18858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영문 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/ 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숫자 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8 ~ 20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자 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(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특수문자 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x)</a:t>
              </a:r>
              <a:endParaRPr lang="ko-KR" altLang="en-US" sz="675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13217" y="2962454"/>
            <a:ext cx="2844599" cy="212557"/>
            <a:chOff x="1513217" y="3085638"/>
            <a:chExt cx="2844599" cy="212557"/>
          </a:xfrm>
        </p:grpSpPr>
        <p:sp>
          <p:nvSpPr>
            <p:cNvPr id="30" name="직사각형 29"/>
            <p:cNvSpPr/>
            <p:nvPr/>
          </p:nvSpPr>
          <p:spPr>
            <a:xfrm>
              <a:off x="1513217" y="3088130"/>
              <a:ext cx="676535" cy="210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      </a:t>
              </a:r>
              <a:r>
                <a:rPr lang="ko-KR" altLang="en-US" sz="750" dirty="0">
                  <a:solidFill>
                    <a:schemeClr val="tx1"/>
                  </a:solidFill>
                </a:rPr>
                <a:t>이름 </a:t>
              </a:r>
              <a:r>
                <a:rPr lang="en-US" altLang="ko-KR" sz="750" dirty="0">
                  <a:solidFill>
                    <a:schemeClr val="tx1"/>
                  </a:solidFill>
                </a:rPr>
                <a:t>: 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15836" y="3085638"/>
              <a:ext cx="2241980" cy="18858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특수문자 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or 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숫자 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x , 50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자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미만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13217" y="3341147"/>
            <a:ext cx="2844599" cy="212558"/>
            <a:chOff x="1513217" y="3402739"/>
            <a:chExt cx="2844599" cy="212558"/>
          </a:xfrm>
        </p:grpSpPr>
        <p:sp>
          <p:nvSpPr>
            <p:cNvPr id="32" name="직사각형 31"/>
            <p:cNvSpPr/>
            <p:nvPr/>
          </p:nvSpPr>
          <p:spPr>
            <a:xfrm>
              <a:off x="1513217" y="3405232"/>
              <a:ext cx="676535" cy="210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>
                  <a:solidFill>
                    <a:schemeClr val="tx1"/>
                  </a:solidFill>
                </a:rPr>
                <a:t>  생년월일 </a:t>
              </a:r>
              <a:r>
                <a:rPr lang="en-US" altLang="ko-KR" sz="675" dirty="0">
                  <a:solidFill>
                    <a:schemeClr val="tx1"/>
                  </a:solidFill>
                </a:rPr>
                <a:t>:</a:t>
              </a:r>
              <a:endParaRPr lang="ko-KR" altLang="en-US" sz="675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15836" y="3402739"/>
              <a:ext cx="2241980" cy="18858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생년월일 숫자 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8 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자리 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513217" y="3719841"/>
            <a:ext cx="2844599" cy="212557"/>
            <a:chOff x="1513217" y="3719841"/>
            <a:chExt cx="2844599" cy="212557"/>
          </a:xfrm>
        </p:grpSpPr>
        <p:sp>
          <p:nvSpPr>
            <p:cNvPr id="46" name="직사각형 45"/>
            <p:cNvSpPr/>
            <p:nvPr/>
          </p:nvSpPr>
          <p:spPr>
            <a:xfrm>
              <a:off x="1513217" y="3722333"/>
              <a:ext cx="676535" cy="210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>
                  <a:solidFill>
                    <a:schemeClr val="tx1"/>
                  </a:solidFill>
                </a:rPr>
                <a:t>  전화번호 </a:t>
              </a:r>
              <a:r>
                <a:rPr lang="en-US" altLang="ko-KR" sz="675" dirty="0">
                  <a:solidFill>
                    <a:schemeClr val="tx1"/>
                  </a:solidFill>
                </a:rPr>
                <a:t>:</a:t>
              </a:r>
              <a:endParaRPr lang="ko-KR" altLang="en-US" sz="675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15836" y="3719841"/>
              <a:ext cx="2241980" cy="18858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(-) 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를 제외한 </a:t>
              </a:r>
              <a:r>
                <a:rPr lang="en-US" altLang="ko-KR" sz="675" dirty="0">
                  <a:solidFill>
                    <a:schemeClr val="bg2">
                      <a:lumMod val="90000"/>
                    </a:schemeClr>
                  </a:solidFill>
                </a:rPr>
                <a:t>11 </a:t>
              </a:r>
              <a:r>
                <a:rPr lang="ko-KR" altLang="en-US" sz="675" dirty="0">
                  <a:solidFill>
                    <a:schemeClr val="bg2">
                      <a:lumMod val="90000"/>
                    </a:schemeClr>
                  </a:solidFill>
                </a:rPr>
                <a:t>자</a:t>
              </a:r>
            </a:p>
          </p:txBody>
        </p:sp>
      </p:grpSp>
      <p:sp>
        <p:nvSpPr>
          <p:cNvPr id="51" name="타원 50"/>
          <p:cNvSpPr/>
          <p:nvPr/>
        </p:nvSpPr>
        <p:spPr>
          <a:xfrm>
            <a:off x="691595" y="1264195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1446088" y="1638181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812448" y="417353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회원 가입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64197" y="2586253"/>
            <a:ext cx="3193619" cy="210065"/>
            <a:chOff x="1164197" y="2772448"/>
            <a:chExt cx="3193619" cy="210065"/>
          </a:xfrm>
        </p:grpSpPr>
        <p:sp>
          <p:nvSpPr>
            <p:cNvPr id="25" name="직사각형 24"/>
            <p:cNvSpPr/>
            <p:nvPr/>
          </p:nvSpPr>
          <p:spPr>
            <a:xfrm>
              <a:off x="1164197" y="2772448"/>
              <a:ext cx="1027308" cy="210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비밀번호 재확인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: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15836" y="2790029"/>
              <a:ext cx="2241980" cy="188589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75" dirty="0" smtClean="0">
                  <a:solidFill>
                    <a:schemeClr val="bg2">
                      <a:lumMod val="90000"/>
                    </a:schemeClr>
                  </a:solidFill>
                </a:rPr>
                <a:t>위 비밀번호와 동일하게 입력</a:t>
              </a:r>
              <a:endParaRPr lang="ko-KR" altLang="en-US" sz="675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0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공지사항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3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8890720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34240296"/>
              </p:ext>
            </p:extLst>
          </p:nvPr>
        </p:nvGraphicFramePr>
        <p:xfrm>
          <a:off x="6344450" y="850665"/>
          <a:ext cx="2799550" cy="192790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공지사항을 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공지사항을 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공지사항 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72910" y="1547563"/>
            <a:ext cx="1510732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C0C0C"/>
                </a:solidFill>
              </a:rPr>
              <a:t>공지사항 </a:t>
            </a:r>
            <a:r>
              <a:rPr lang="ko-KR" altLang="en-US" b="1" dirty="0" smtClean="0"/>
              <a:t>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smtClean="0">
                <a:solidFill>
                  <a:schemeClr val="lt1"/>
                </a:solidFill>
              </a:rPr>
              <a:t>공지사항 리스트</a:t>
            </a:r>
            <a:endParaRPr lang="en-US" altLang="ko-KR" sz="600" u="sng" dirty="0">
              <a:solidFill>
                <a:schemeClr val="lt1"/>
              </a:solidFill>
            </a:endParaRPr>
          </a:p>
        </p:txBody>
      </p:sp>
      <p:graphicFrame>
        <p:nvGraphicFramePr>
          <p:cNvPr id="26" name="Google Shape;784;p28"/>
          <p:cNvGraphicFramePr/>
          <p:nvPr>
            <p:extLst>
              <p:ext uri="{D42A27DB-BD31-4B8C-83A1-F6EECF244321}">
                <p14:modId xmlns:p14="http://schemas.microsoft.com/office/powerpoint/2010/main" val="2274557723"/>
              </p:ext>
            </p:extLst>
          </p:nvPr>
        </p:nvGraphicFramePr>
        <p:xfrm>
          <a:off x="1700396" y="1986235"/>
          <a:ext cx="3424053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2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95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err="1" smtClean="0"/>
                        <a:t>글번호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글 제목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작성일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작성자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81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 smtClean="0"/>
                        <a:t>2022</a:t>
                      </a:r>
                      <a:r>
                        <a:rPr lang="ko-KR" altLang="en-US" sz="700" dirty="0" smtClean="0"/>
                        <a:t>년 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dirty="0" smtClean="0"/>
                        <a:t>월 공지사항 입니다</a:t>
                      </a:r>
                      <a:r>
                        <a:rPr lang="en-US" altLang="ko-KR" sz="700" dirty="0" smtClean="0"/>
                        <a:t>.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관리자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예약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0997114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  <p:sp>
        <p:nvSpPr>
          <p:cNvPr id="28" name="Google Shape;364;p13"/>
          <p:cNvSpPr/>
          <p:nvPr/>
        </p:nvSpPr>
        <p:spPr>
          <a:xfrm>
            <a:off x="1935087" y="1777724"/>
            <a:ext cx="2875038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375;p13"/>
          <p:cNvSpPr/>
          <p:nvPr/>
        </p:nvSpPr>
        <p:spPr>
          <a:xfrm>
            <a:off x="1560619" y="146247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660989737"/>
              </p:ext>
            </p:extLst>
          </p:nvPr>
        </p:nvGraphicFramePr>
        <p:xfrm>
          <a:off x="6344450" y="850665"/>
          <a:ext cx="2799550" cy="1848307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상품들을 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Google Shape;375;p13"/>
          <p:cNvSpPr/>
          <p:nvPr/>
        </p:nvSpPr>
        <p:spPr>
          <a:xfrm>
            <a:off x="1934299" y="163290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6943" y="1433263"/>
            <a:ext cx="136266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C0C0C"/>
                </a:solidFill>
              </a:rPr>
              <a:t>캠핑장</a:t>
            </a:r>
            <a:r>
              <a:rPr lang="ko-KR" altLang="en-US" b="1" dirty="0">
                <a:solidFill>
                  <a:srgbClr val="0C0C0C"/>
                </a:solidFill>
              </a:rPr>
              <a:t> </a:t>
            </a:r>
            <a:r>
              <a:rPr lang="ko-KR" altLang="en-US" b="1" dirty="0" smtClean="0"/>
              <a:t> 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45" name="Google Shape;364;p13"/>
          <p:cNvSpPr/>
          <p:nvPr/>
        </p:nvSpPr>
        <p:spPr>
          <a:xfrm>
            <a:off x="1934299" y="209243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364;p13"/>
          <p:cNvSpPr/>
          <p:nvPr/>
        </p:nvSpPr>
        <p:spPr>
          <a:xfrm>
            <a:off x="1934299" y="243254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64;p13"/>
          <p:cNvSpPr/>
          <p:nvPr/>
        </p:nvSpPr>
        <p:spPr>
          <a:xfrm>
            <a:off x="1934299" y="2776929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64;p13"/>
          <p:cNvSpPr/>
          <p:nvPr/>
        </p:nvSpPr>
        <p:spPr>
          <a:xfrm>
            <a:off x="1934299" y="3091640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4;p13"/>
          <p:cNvSpPr/>
          <p:nvPr/>
        </p:nvSpPr>
        <p:spPr>
          <a:xfrm>
            <a:off x="1934299" y="340635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64;p13"/>
          <p:cNvSpPr/>
          <p:nvPr/>
        </p:nvSpPr>
        <p:spPr>
          <a:xfrm>
            <a:off x="1934299" y="3746457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4;p13"/>
          <p:cNvSpPr/>
          <p:nvPr/>
        </p:nvSpPr>
        <p:spPr>
          <a:xfrm>
            <a:off x="1934299" y="409084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5;p4"/>
          <p:cNvSpPr/>
          <p:nvPr/>
        </p:nvSpPr>
        <p:spPr>
          <a:xfrm>
            <a:off x="6336992" y="3406351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클릭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 </a:t>
            </a:r>
            <a:r>
              <a:rPr lang="ko-KR" altLang="en-US" sz="1000" b="0" i="0" u="none" strike="noStrike" cap="none" dirty="0" err="1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캠핑장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상세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꺾인 연결선 2"/>
          <p:cNvCxnSpPr>
            <a:stCxn id="48" idx="3"/>
            <a:endCxn id="52" idx="1"/>
          </p:cNvCxnSpPr>
          <p:nvPr/>
        </p:nvCxnSpPr>
        <p:spPr>
          <a:xfrm>
            <a:off x="4810125" y="3216046"/>
            <a:ext cx="1526867" cy="379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1622752602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24748672"/>
              </p:ext>
            </p:extLst>
          </p:nvPr>
        </p:nvGraphicFramePr>
        <p:xfrm>
          <a:off x="6344450" y="611504"/>
          <a:ext cx="2799550" cy="418005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캠핑장의 상세 설명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대표 사진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height : 700px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시설</a:t>
                      </a:r>
                      <a:r>
                        <a:rPr lang="ko-KR" altLang="en-US" sz="1000" baseline="0" dirty="0" smtClean="0"/>
                        <a:t> 안내 및 이용수칙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특이사항 및 구비시설 입실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퇴실 시간 등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500px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이용 금액 표시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성수기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비수기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 실시간 예약 페이지로 이동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개만 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20%, height 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이용한 고객이 작성한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후기글을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불러온다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형식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글이 넘어가면 페이지 이동 버튼으로 이동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3;p14"/>
          <p:cNvSpPr/>
          <p:nvPr/>
        </p:nvSpPr>
        <p:spPr>
          <a:xfrm>
            <a:off x="1794083" y="3742937"/>
            <a:ext cx="3287761" cy="63094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후기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상세</a:t>
            </a:r>
            <a:endParaRPr lang="ko-KR" altLang="en-US" b="1" dirty="0"/>
          </a:p>
        </p:txBody>
      </p:sp>
      <p:sp>
        <p:nvSpPr>
          <p:cNvPr id="28" name="Google Shape;393;p14"/>
          <p:cNvSpPr/>
          <p:nvPr/>
        </p:nvSpPr>
        <p:spPr>
          <a:xfrm>
            <a:off x="3400226" y="1607147"/>
            <a:ext cx="1681618" cy="12861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94;p14"/>
          <p:cNvSpPr/>
          <p:nvPr/>
        </p:nvSpPr>
        <p:spPr>
          <a:xfrm>
            <a:off x="3400226" y="3036668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이용 금액 설명</a:t>
            </a:r>
            <a:endParaRPr dirty="0"/>
          </a:p>
        </p:txBody>
      </p:sp>
      <p:sp>
        <p:nvSpPr>
          <p:cNvPr id="31" name="Google Shape;394;p14"/>
          <p:cNvSpPr/>
          <p:nvPr/>
        </p:nvSpPr>
        <p:spPr>
          <a:xfrm>
            <a:off x="1994958" y="3417449"/>
            <a:ext cx="1202951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실시간 예약</a:t>
            </a:r>
            <a:endParaRPr dirty="0"/>
          </a:p>
        </p:txBody>
      </p:sp>
      <p:sp>
        <p:nvSpPr>
          <p:cNvPr id="32" name="Google Shape;393;p14"/>
          <p:cNvSpPr/>
          <p:nvPr/>
        </p:nvSpPr>
        <p:spPr>
          <a:xfrm>
            <a:off x="1808592" y="3095327"/>
            <a:ext cx="289945" cy="248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(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lang="en-US" altLang="ko-KR" sz="675" u="sng" dirty="0" smtClean="0">
              <a:solidFill>
                <a:schemeClr val="lt1"/>
              </a:solidFill>
            </a:endParaRPr>
          </a:p>
        </p:txBody>
      </p:sp>
      <p:sp>
        <p:nvSpPr>
          <p:cNvPr id="42" name="Google Shape;393;p14"/>
          <p:cNvSpPr/>
          <p:nvPr/>
        </p:nvSpPr>
        <p:spPr>
          <a:xfrm>
            <a:off x="2170619" y="3095327"/>
            <a:ext cx="290060" cy="248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47" name="Google Shape;375;p13"/>
          <p:cNvSpPr/>
          <p:nvPr/>
        </p:nvSpPr>
        <p:spPr>
          <a:xfrm>
            <a:off x="1831178" y="16755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75;p13"/>
          <p:cNvSpPr/>
          <p:nvPr/>
        </p:nvSpPr>
        <p:spPr>
          <a:xfrm>
            <a:off x="3437963" y="166423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75;p13"/>
          <p:cNvSpPr/>
          <p:nvPr/>
        </p:nvSpPr>
        <p:spPr>
          <a:xfrm>
            <a:off x="3332808" y="289334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75;p13"/>
          <p:cNvSpPr/>
          <p:nvPr/>
        </p:nvSpPr>
        <p:spPr>
          <a:xfrm>
            <a:off x="1816127" y="34436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75;p13"/>
          <p:cNvSpPr/>
          <p:nvPr/>
        </p:nvSpPr>
        <p:spPr>
          <a:xfrm>
            <a:off x="1655704" y="302978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75;p13"/>
          <p:cNvSpPr/>
          <p:nvPr/>
        </p:nvSpPr>
        <p:spPr>
          <a:xfrm>
            <a:off x="1831178" y="3780442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93;p14"/>
          <p:cNvSpPr/>
          <p:nvPr/>
        </p:nvSpPr>
        <p:spPr>
          <a:xfrm>
            <a:off x="2532761" y="3095327"/>
            <a:ext cx="290060" cy="248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sp>
        <p:nvSpPr>
          <p:cNvPr id="35" name="Google Shape;393;p14"/>
          <p:cNvSpPr/>
          <p:nvPr/>
        </p:nvSpPr>
        <p:spPr>
          <a:xfrm>
            <a:off x="2894903" y="3097087"/>
            <a:ext cx="290060" cy="248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4</a:t>
            </a:r>
            <a:endParaRPr dirty="0"/>
          </a:p>
        </p:txBody>
      </p:sp>
      <p:sp>
        <p:nvSpPr>
          <p:cNvPr id="36" name="Google Shape;394;p14"/>
          <p:cNvSpPr/>
          <p:nvPr/>
        </p:nvSpPr>
        <p:spPr>
          <a:xfrm>
            <a:off x="3689522" y="3409610"/>
            <a:ext cx="1202951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2048411287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endParaRPr lang="ko-KR" altLang="en-US"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162097793"/>
              </p:ext>
            </p:extLst>
          </p:nvPr>
        </p:nvGraphicFramePr>
        <p:xfrm>
          <a:off x="6344450" y="611504"/>
          <a:ext cx="2799550" cy="25055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height : 700px</a:t>
                      </a:r>
                      <a:endParaRPr lang="en-US" altLang="ko-KR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5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시작하고 싶은 날짜를 선택</a:t>
                      </a:r>
                      <a:endParaRPr lang="en-US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객실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숙박 기간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예약자 정보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렌탈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장비 선택</a:t>
                      </a:r>
                      <a:endParaRPr lang="en-US" altLang="ko-KR" sz="1000" b="0" u="none" strike="noStrike" cap="none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400px</a:t>
                      </a:r>
                      <a:endParaRPr lang="en-US" altLang="ko-KR" sz="10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예약하기 버튼 클릭 시 날짜와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정보를 가지고 예약 결제 및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150px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48745" y="1604554"/>
            <a:ext cx="1581578" cy="25025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 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9302" y="1237155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실시간 예약</a:t>
            </a:r>
            <a:endParaRPr lang="ko-KR" altLang="en-US" b="1"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sz="600" u="sng" dirty="0">
              <a:solidFill>
                <a:schemeClr val="lt1"/>
              </a:solidFill>
            </a:endParaRPr>
          </a:p>
        </p:txBody>
      </p:sp>
      <p:sp>
        <p:nvSpPr>
          <p:cNvPr id="47" name="Google Shape;375;p13"/>
          <p:cNvSpPr/>
          <p:nvPr/>
        </p:nvSpPr>
        <p:spPr>
          <a:xfrm>
            <a:off x="1785840" y="163038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93;p14"/>
          <p:cNvSpPr/>
          <p:nvPr/>
        </p:nvSpPr>
        <p:spPr>
          <a:xfrm>
            <a:off x="3530386" y="3574342"/>
            <a:ext cx="1581578" cy="532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예약하기</a:t>
            </a:r>
            <a:endParaRPr dirty="0"/>
          </a:p>
        </p:txBody>
      </p:sp>
      <p:sp>
        <p:nvSpPr>
          <p:cNvPr id="39" name="Google Shape;375;p13"/>
          <p:cNvSpPr/>
          <p:nvPr/>
        </p:nvSpPr>
        <p:spPr>
          <a:xfrm>
            <a:off x="3582961" y="3669775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393;p14"/>
          <p:cNvSpPr/>
          <p:nvPr/>
        </p:nvSpPr>
        <p:spPr>
          <a:xfrm>
            <a:off x="3530386" y="1604555"/>
            <a:ext cx="1581578" cy="188627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객실정보 </a:t>
            </a:r>
            <a:r>
              <a:rPr lang="en-US" altLang="ko-KR" dirty="0">
                <a:solidFill>
                  <a:schemeClr val="dk1"/>
                </a:solidFill>
              </a:rPr>
              <a:t>/ </a:t>
            </a:r>
            <a:r>
              <a:rPr lang="ko-KR" altLang="en-US" dirty="0">
                <a:solidFill>
                  <a:schemeClr val="dk1"/>
                </a:solidFill>
              </a:rPr>
              <a:t>예약정보 확인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75;p13"/>
          <p:cNvSpPr/>
          <p:nvPr/>
        </p:nvSpPr>
        <p:spPr>
          <a:xfrm>
            <a:off x="3582961" y="166488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3915</Words>
  <Application>Microsoft Office PowerPoint</Application>
  <PresentationFormat>화면 슬라이드 쇼(16:9)</PresentationFormat>
  <Paragraphs>1176</Paragraphs>
  <Slides>30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Noto Sans Symbols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Microsoft 계정</cp:lastModifiedBy>
  <cp:revision>80</cp:revision>
  <dcterms:modified xsi:type="dcterms:W3CDTF">2022-01-10T08:52:26Z</dcterms:modified>
</cp:coreProperties>
</file>