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2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527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11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09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8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00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8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00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9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54AC-977B-D848-80F9-AAD60B3A41CB}" type="datetimeFigureOut">
              <a:rPr lang="de-DE" smtClean="0"/>
              <a:t>08.04.13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BEAD-7500-3646-83BD-976196C323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2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22577" y="398412"/>
            <a:ext cx="1052143" cy="460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Action: </a:t>
            </a:r>
          </a:p>
          <a:p>
            <a:pPr algn="ctr"/>
            <a:r>
              <a:rPr lang="de-CH" sz="1200" dirty="0" smtClean="0"/>
              <a:t>Init</a:t>
            </a:r>
            <a:endParaRPr lang="de-CH" sz="1200" dirty="0"/>
          </a:p>
        </p:txBody>
      </p:sp>
      <p:sp>
        <p:nvSpPr>
          <p:cNvPr id="5" name="Anzeige 4"/>
          <p:cNvSpPr/>
          <p:nvPr/>
        </p:nvSpPr>
        <p:spPr>
          <a:xfrm>
            <a:off x="1189110" y="1543894"/>
            <a:ext cx="1223480" cy="460675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View: </a:t>
            </a:r>
          </a:p>
          <a:p>
            <a:pPr algn="ctr"/>
            <a:r>
              <a:rPr lang="de-CH" sz="1200" dirty="0" smtClean="0"/>
              <a:t>Login</a:t>
            </a:r>
            <a:endParaRPr lang="de-CH" sz="1200" dirty="0"/>
          </a:p>
        </p:txBody>
      </p:sp>
      <p:sp>
        <p:nvSpPr>
          <p:cNvPr id="6" name="Anzeige 5"/>
          <p:cNvSpPr/>
          <p:nvPr/>
        </p:nvSpPr>
        <p:spPr>
          <a:xfrm>
            <a:off x="3151568" y="1543894"/>
            <a:ext cx="1223480" cy="460675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View: </a:t>
            </a:r>
          </a:p>
          <a:p>
            <a:pPr algn="ctr"/>
            <a:r>
              <a:rPr lang="de-CH" sz="1200" dirty="0" smtClean="0"/>
              <a:t>Index</a:t>
            </a:r>
            <a:endParaRPr lang="de-CH" sz="1200" dirty="0"/>
          </a:p>
        </p:txBody>
      </p:sp>
      <p:sp>
        <p:nvSpPr>
          <p:cNvPr id="7" name="Verzweigung 6"/>
          <p:cNvSpPr/>
          <p:nvPr/>
        </p:nvSpPr>
        <p:spPr>
          <a:xfrm>
            <a:off x="2412590" y="1145464"/>
            <a:ext cx="669133" cy="3507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?</a:t>
            </a:r>
            <a:endParaRPr lang="de-CH" sz="1200" dirty="0"/>
          </a:p>
        </p:txBody>
      </p:sp>
      <p:cxnSp>
        <p:nvCxnSpPr>
          <p:cNvPr id="9" name="Gerade Verbindung mit Pfeil 8"/>
          <p:cNvCxnSpPr>
            <a:stCxn id="4" idx="2"/>
            <a:endCxn id="7" idx="0"/>
          </p:cNvCxnSpPr>
          <p:nvPr/>
        </p:nvCxnSpPr>
        <p:spPr>
          <a:xfrm flipH="1">
            <a:off x="2747157" y="859087"/>
            <a:ext cx="1492" cy="286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1"/>
            <a:endCxn id="5" idx="0"/>
          </p:cNvCxnSpPr>
          <p:nvPr/>
        </p:nvCxnSpPr>
        <p:spPr>
          <a:xfrm rot="10800000" flipV="1">
            <a:off x="1800850" y="1320858"/>
            <a:ext cx="611740" cy="223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7" idx="3"/>
            <a:endCxn id="6" idx="0"/>
          </p:cNvCxnSpPr>
          <p:nvPr/>
        </p:nvCxnSpPr>
        <p:spPr>
          <a:xfrm>
            <a:off x="3081723" y="1320859"/>
            <a:ext cx="681585" cy="223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228803" y="2325036"/>
            <a:ext cx="1052143" cy="460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Action: </a:t>
            </a:r>
          </a:p>
          <a:p>
            <a:pPr algn="ctr"/>
            <a:r>
              <a:rPr lang="de-CH" sz="1200" dirty="0" smtClean="0"/>
              <a:t>Login</a:t>
            </a:r>
            <a:endParaRPr lang="de-CH" sz="1200" dirty="0"/>
          </a:p>
        </p:txBody>
      </p:sp>
      <p:cxnSp>
        <p:nvCxnSpPr>
          <p:cNvPr id="29" name="Gewinkelte Verbindung 28"/>
          <p:cNvCxnSpPr>
            <a:stCxn id="5" idx="2"/>
            <a:endCxn id="28" idx="0"/>
          </p:cNvCxnSpPr>
          <p:nvPr/>
        </p:nvCxnSpPr>
        <p:spPr>
          <a:xfrm rot="16200000" flipH="1">
            <a:off x="2117629" y="1687789"/>
            <a:ext cx="320467" cy="954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Verzweigung 31"/>
          <p:cNvSpPr/>
          <p:nvPr/>
        </p:nvSpPr>
        <p:spPr>
          <a:xfrm>
            <a:off x="2420308" y="3003610"/>
            <a:ext cx="669133" cy="35078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?</a:t>
            </a:r>
            <a:endParaRPr lang="de-CH" sz="1200" dirty="0"/>
          </a:p>
        </p:txBody>
      </p:sp>
      <p:cxnSp>
        <p:nvCxnSpPr>
          <p:cNvPr id="33" name="Gewinkelte Verbindung 32"/>
          <p:cNvCxnSpPr>
            <a:stCxn id="32" idx="1"/>
            <a:endCxn id="5" idx="1"/>
          </p:cNvCxnSpPr>
          <p:nvPr/>
        </p:nvCxnSpPr>
        <p:spPr>
          <a:xfrm rot="10800000">
            <a:off x="1189110" y="1774233"/>
            <a:ext cx="1231198" cy="1404773"/>
          </a:xfrm>
          <a:prstGeom prst="bentConnector3">
            <a:avLst>
              <a:gd name="adj1" fmla="val 1185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2" idx="3"/>
            <a:endCxn id="4" idx="3"/>
          </p:cNvCxnSpPr>
          <p:nvPr/>
        </p:nvCxnSpPr>
        <p:spPr>
          <a:xfrm flipV="1">
            <a:off x="3089441" y="628750"/>
            <a:ext cx="185279" cy="2550255"/>
          </a:xfrm>
          <a:prstGeom prst="bentConnector3">
            <a:avLst>
              <a:gd name="adj1" fmla="val 7744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8" idx="2"/>
            <a:endCxn id="32" idx="0"/>
          </p:cNvCxnSpPr>
          <p:nvPr/>
        </p:nvCxnSpPr>
        <p:spPr>
          <a:xfrm>
            <a:off x="2754875" y="2785711"/>
            <a:ext cx="0" cy="217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445829" y="2927456"/>
            <a:ext cx="782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accent1"/>
                </a:solidFill>
              </a:rPr>
              <a:t>Login </a:t>
            </a:r>
            <a:r>
              <a:rPr lang="de-CH" sz="1000" dirty="0" err="1" smtClean="0">
                <a:solidFill>
                  <a:schemeClr val="accent1"/>
                </a:solidFill>
              </a:rPr>
              <a:t>failed</a:t>
            </a:r>
            <a:endParaRPr lang="de-CH" sz="1000" dirty="0">
              <a:solidFill>
                <a:schemeClr val="accent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249475" y="2927456"/>
            <a:ext cx="1018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accent1"/>
                </a:solidFill>
              </a:rPr>
              <a:t>Login </a:t>
            </a:r>
            <a:r>
              <a:rPr lang="de-CH" sz="1000" dirty="0" err="1" smtClean="0">
                <a:solidFill>
                  <a:schemeClr val="accent1"/>
                </a:solidFill>
              </a:rPr>
              <a:t>successful</a:t>
            </a:r>
            <a:endParaRPr lang="de-CH" sz="1000" dirty="0">
              <a:solidFill>
                <a:schemeClr val="accent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081723" y="1074637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accent1"/>
                </a:solidFill>
              </a:rPr>
              <a:t>User </a:t>
            </a:r>
            <a:r>
              <a:rPr lang="de-CH" sz="1000" dirty="0" err="1" smtClean="0">
                <a:solidFill>
                  <a:schemeClr val="accent1"/>
                </a:solidFill>
              </a:rPr>
              <a:t>authenticated</a:t>
            </a:r>
            <a:endParaRPr lang="de-CH" sz="1000" dirty="0">
              <a:solidFill>
                <a:schemeClr val="accent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413203" y="108493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 smtClean="0">
                <a:solidFill>
                  <a:schemeClr val="accent1"/>
                </a:solidFill>
              </a:rPr>
              <a:t>Anonymous User</a:t>
            </a:r>
            <a:endParaRPr lang="de-CH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Webertise Consulting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Bernfried Howe</dc:creator>
  <cp:lastModifiedBy>Bernfried Howe</cp:lastModifiedBy>
  <cp:revision>3</cp:revision>
  <dcterms:created xsi:type="dcterms:W3CDTF">2013-04-08T13:58:12Z</dcterms:created>
  <dcterms:modified xsi:type="dcterms:W3CDTF">2013-04-08T16:12:54Z</dcterms:modified>
</cp:coreProperties>
</file>