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Studi Kasus Desain Pattern</a:t>
            </a:r>
            <a:endParaRPr lang="en-US"/>
          </a:p>
        </p:txBody>
      </p:sp>
      <p:sp>
        <p:nvSpPr>
          <p:cNvPr id="3" name="Subtitle 2"/>
          <p:cNvSpPr>
            <a:spLocks noGrp="1"/>
          </p:cNvSpPr>
          <p:nvPr>
            <p:ph type="subTitle" idx="1"/>
          </p:nvPr>
        </p:nvSpPr>
        <p:spPr/>
        <p:txBody>
          <a:bodyPr/>
          <a:p>
            <a:r>
              <a:rPr lang="en-US"/>
              <a:t>Bernando Getar Pratama</a:t>
            </a:r>
            <a:endParaRPr lang="en-US"/>
          </a:p>
          <a:p>
            <a:r>
              <a:rPr lang="en-US"/>
              <a:t>4210161012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Subclass Sandbox Pattern</a:t>
            </a:r>
            <a:endParaRPr lang="en-US"/>
          </a:p>
        </p:txBody>
      </p:sp>
      <p:sp>
        <p:nvSpPr>
          <p:cNvPr id="3" name="Content Placeholder 2"/>
          <p:cNvSpPr>
            <a:spLocks noGrp="1"/>
          </p:cNvSpPr>
          <p:nvPr>
            <p:ph idx="1"/>
          </p:nvPr>
        </p:nvSpPr>
        <p:spPr/>
        <p:txBody>
          <a:bodyPr/>
          <a:p>
            <a:r>
              <a:rPr lang="en-US"/>
              <a:t>Judul Game : DOTA 2</a:t>
            </a:r>
            <a:endParaRPr lang="en-US"/>
          </a:p>
          <a:p>
            <a:r>
              <a:rPr lang="en-US"/>
              <a:t>Deskripsi Kasus : Pada DOTA 2 setiap hero memiliki skill yang banyak dan bisa digunakan pada waktu yang sama.</a:t>
            </a:r>
            <a:endParaRPr lang="en-US"/>
          </a:p>
          <a:p>
            <a:r>
              <a:rPr lang="en-US"/>
              <a:t>Diagram Kelas :</a:t>
            </a:r>
            <a:endParaRPr lang="en-US"/>
          </a:p>
          <a:p>
            <a:r>
              <a:rPr lang="en-US"/>
              <a:t>Pattern Subclass Sandbox ini bisa digunakan karena pattern ini dapat mengurangi redundansi kode dan apabila kode diluar kelas tersebut diubah, maka tidak akan merusak kelas Skill tersebut.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Object Pattern</a:t>
            </a:r>
            <a:endParaRPr lang="en-US"/>
          </a:p>
        </p:txBody>
      </p:sp>
      <p:sp>
        <p:nvSpPr>
          <p:cNvPr id="3" name="Content Placeholder 2"/>
          <p:cNvSpPr>
            <a:spLocks noGrp="1"/>
          </p:cNvSpPr>
          <p:nvPr>
            <p:ph idx="1"/>
          </p:nvPr>
        </p:nvSpPr>
        <p:spPr/>
        <p:txBody>
          <a:bodyPr/>
          <a:p>
            <a:r>
              <a:rPr lang="en-US"/>
              <a:t>Judul Game : Monster Hunter</a:t>
            </a:r>
            <a:endParaRPr lang="en-US"/>
          </a:p>
          <a:p>
            <a:r>
              <a:rPr lang="en-US"/>
              <a:t>Studi Kasus : Beberapa monster pada game ini memiliki subspesies dimana monster tersebut memiliki model yang sama, hanya memiliki warna yang berbeda</a:t>
            </a:r>
            <a:endParaRPr lang="en-US"/>
          </a:p>
          <a:p>
            <a:r>
              <a:rPr lang="en-US"/>
              <a:t>Diagram Kelas :</a:t>
            </a:r>
            <a:endParaRPr lang="en-US"/>
          </a:p>
          <a:p>
            <a:r>
              <a:rPr lang="en-US"/>
              <a:t>Type Object ini dapat digunakan karena untuk membuat beberapa subspesies monster tersebut kita memiliki sebuah monster dasar dan apabila ingin merubah attribut attribut lainnya lebih mudah.</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Component Pattern</a:t>
            </a:r>
            <a:endParaRPr lang="en-US"/>
          </a:p>
        </p:txBody>
      </p:sp>
      <p:sp>
        <p:nvSpPr>
          <p:cNvPr id="3" name="Content Placeholder 2"/>
          <p:cNvSpPr>
            <a:spLocks noGrp="1"/>
          </p:cNvSpPr>
          <p:nvPr>
            <p:ph idx="1"/>
          </p:nvPr>
        </p:nvSpPr>
        <p:spPr/>
        <p:txBody>
          <a:bodyPr/>
          <a:p>
            <a:r>
              <a:rPr lang="en-US"/>
              <a:t>Judul Game : Portal</a:t>
            </a:r>
            <a:endParaRPr lang="en-US"/>
          </a:p>
          <a:p>
            <a:r>
              <a:rPr lang="en-US"/>
              <a:t>Studi Kasus : Pada game ini karakter memiliki berbagai fungi seperti physics , movement dan sebagainya. Fungsi fungsi tersebut harus tetap bisa digunakan tanpa harus mengganggu satu sama lain.</a:t>
            </a:r>
            <a:endParaRPr lang="en-US"/>
          </a:p>
          <a:p>
            <a:r>
              <a:rPr lang="en-US"/>
              <a:t>Diagram Kelas :</a:t>
            </a:r>
            <a:endParaRPr lang="en-US"/>
          </a:p>
          <a:p>
            <a:r>
              <a:rPr lang="en-US"/>
              <a:t>Component pattern dapat digunakan untuk kasus ini karena dengan component pattern kita bisa memecah fungsi fungsi yang ada dalam kelas karakter sehingga fungsi fungsi terseut tidak terdapat dalam kelas karakter. Hal ini mengakibatkan setiap fungsi untuk bekerja tanpa berinteraksi satu sama lain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1349</Words>
  <Application>WPS Presentation</Application>
  <PresentationFormat>Widescreen</PresentationFormat>
  <Paragraphs>26</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Calibri Light</vt:lpstr>
      <vt:lpstr>Calibri</vt:lpstr>
      <vt:lpstr>Microsoft YaHei</vt:lpstr>
      <vt:lpstr/>
      <vt:lpstr>Arial Unicode MS</vt:lpstr>
      <vt:lpstr>Segoe Print</vt:lpstr>
      <vt:lpstr>Office Theme</vt:lpstr>
      <vt:lpstr>Studi Kasus Desain Pattern</vt:lpstr>
      <vt:lpstr>Subclass Sandbox Pattern</vt:lpstr>
      <vt:lpstr>Type Object Pattern</vt:lpstr>
      <vt:lpstr>Component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 Kasus Desain Pattern</dc:title>
  <dc:creator>muertasecloria</dc:creator>
  <cp:lastModifiedBy>muertasecloria</cp:lastModifiedBy>
  <cp:revision>2</cp:revision>
  <dcterms:created xsi:type="dcterms:W3CDTF">2018-03-06T06:22:59Z</dcterms:created>
  <dcterms:modified xsi:type="dcterms:W3CDTF">2018-03-06T06:23:24Z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