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00"/>
    <a:srgbClr val="E6AD00"/>
    <a:srgbClr val="EFB400"/>
    <a:srgbClr val="FF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F819-0A40-7E49-95C4-606D1D2DB12A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565B-365A-1549-A5A1-CB25BCD482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374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2565B-365A-1549-A5A1-CB25BCD482FE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45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E91-F3E0-AA42-8F60-CD18CC12F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577E-36FD-8A43-86E2-B4603C4B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2EF-48BC-8246-B632-B6B691E2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333F-7E95-8446-92DB-6D58C41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808-6702-C446-BE59-680180A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71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89B-EDFC-7A49-B8D9-63DE89C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300A-1786-FC49-85A8-C8FE1EF3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45A4-F414-8947-B1D9-22319A57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DE26-8024-2741-A0FF-69900C7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9D12-5D77-D24C-A4B6-F11BDA53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76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AEDE1-2A5C-EE47-AB19-2297291B5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1B9F-65F6-2B42-AE5B-63F16D74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C52A-31BF-1940-BD57-31FC3646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B5CC-71C6-B446-8945-D3A1153E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5A4B-3B5A-6647-BA36-B60E0E26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7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57E-FE56-8345-A39C-0EB7871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9425-425D-C443-8A7E-0D3288A7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2109-49F0-ED47-9311-FC9E4464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E77B-3C6F-294A-8E34-1C46E6F7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724F-403F-2C4E-9EA4-AD7172F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143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0D9A-6ABA-A64F-9913-0B55416A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EE3C-AD07-DF44-93B0-2B9B29C6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A3D9-A31D-7745-9BB9-7090CCD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9C5D-6F6D-E245-BD5C-6F2B3E5E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9196-8D15-D248-9FA0-8A6843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657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99BD-B92B-D94D-8915-55081AD8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3B4-4063-4544-803B-242D2B26B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D0C0-EF00-354C-953F-80C6EC74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98036-93D2-2840-AAD3-22D2DE73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C021-0FE0-8A40-9459-989DD70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2015-C30F-F74B-BE2E-82CB59A5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3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4E8-D2A3-0A48-8E58-48AB636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0F0A-08CD-074E-A06C-C17020A8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06B-D993-E347-8D45-4F5B1C31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27A1-5411-1344-BF37-5DDB23DD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EA9A-CB0B-E141-8597-01CC9FE9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974A4-63B5-1541-BFDD-1C407B12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9034B-140D-874A-8FF3-E6A550B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C4E1B-109A-964F-B843-868060F5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2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F8D-DAE1-4A46-9F60-CD3D9FA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1F175-4AC4-E643-9A99-4173FB0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DED87-8CD6-5D4B-82F5-2EC7D2F8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07398-D156-1C47-912D-F4FD8E1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4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EF8-6C6D-C744-B865-1539B7F6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ECA4-9280-D447-80DB-0DAA1BF8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2548-350A-0045-89BD-EDFCA7FB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6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FC70-4174-5645-B87C-C3BFF78B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F771-A1CF-5C41-8AC3-F0F4CD5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E2F0-983E-B348-91AE-CC7D0EF3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C2F4-6E00-9D40-B4A0-DC0A15E8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5D31-F48A-6849-A73E-AEF4D526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FACF-C599-7B42-B586-9A9F87DD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5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DB8A-89DE-EE47-879C-0E43187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86FEA-5656-064A-BCAA-00A894C3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2F4C-F28F-8F4F-A473-DD65A483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4B5C-8FC7-1C4E-98F2-A338CC66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FAC5-C3F8-0744-BC89-3B0398FF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5407-7E9D-6744-A70E-AC5FF0D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8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E8931-3CA3-E949-938F-BB4FE3EF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CD62-942A-3E46-BAD4-E6EFD1A0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0C92-8F0B-904B-B49B-88F081E2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39E8-00FD-D14B-BD23-EE751B75DA59}" type="datetimeFigureOut">
              <a:rPr lang="en-DE" smtClean="0"/>
              <a:t>02.09.20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2626-2E20-084F-9E90-6D79531E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B366-C52A-C34D-A51F-0587B4B5E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40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700F807-99E7-2A41-9932-E360CAE2D881}"/>
              </a:ext>
            </a:extLst>
          </p:cNvPr>
          <p:cNvSpPr/>
          <p:nvPr/>
        </p:nvSpPr>
        <p:spPr>
          <a:xfrm>
            <a:off x="2774613" y="4216339"/>
            <a:ext cx="1973750" cy="2096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1098B6-3920-2143-A968-C57DB6B54085}"/>
              </a:ext>
            </a:extLst>
          </p:cNvPr>
          <p:cNvSpPr/>
          <p:nvPr/>
        </p:nvSpPr>
        <p:spPr>
          <a:xfrm>
            <a:off x="714513" y="4220488"/>
            <a:ext cx="1973750" cy="20968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EE51B3-1909-9944-9026-D154F29A137F}"/>
              </a:ext>
            </a:extLst>
          </p:cNvPr>
          <p:cNvSpPr/>
          <p:nvPr/>
        </p:nvSpPr>
        <p:spPr>
          <a:xfrm>
            <a:off x="4901934" y="5273654"/>
            <a:ext cx="6522657" cy="104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A0903C-F067-C047-8A29-183F80E6EF43}"/>
              </a:ext>
            </a:extLst>
          </p:cNvPr>
          <p:cNvSpPr/>
          <p:nvPr/>
        </p:nvSpPr>
        <p:spPr>
          <a:xfrm>
            <a:off x="393238" y="1961286"/>
            <a:ext cx="6192688" cy="104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2629D-1715-0E49-BFBE-B483CEB868E9}"/>
              </a:ext>
            </a:extLst>
          </p:cNvPr>
          <p:cNvSpPr/>
          <p:nvPr/>
        </p:nvSpPr>
        <p:spPr>
          <a:xfrm>
            <a:off x="407368" y="908720"/>
            <a:ext cx="6192688" cy="10436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32325-017A-E640-95BA-55A300B53E58}"/>
              </a:ext>
            </a:extLst>
          </p:cNvPr>
          <p:cNvSpPr/>
          <p:nvPr/>
        </p:nvSpPr>
        <p:spPr>
          <a:xfrm>
            <a:off x="4901934" y="4221088"/>
            <a:ext cx="6522657" cy="10436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F9E1F3C6-9A4F-9446-8B70-418038031E47}"/>
              </a:ext>
            </a:extLst>
          </p:cNvPr>
          <p:cNvSpPr/>
          <p:nvPr/>
        </p:nvSpPr>
        <p:spPr>
          <a:xfrm>
            <a:off x="8422782" y="2159603"/>
            <a:ext cx="1458686" cy="1458686"/>
          </a:xfrm>
          <a:prstGeom prst="arc">
            <a:avLst>
              <a:gd name="adj1" fmla="val 3080410"/>
              <a:gd name="adj2" fmla="val 21538206"/>
            </a:avLst>
          </a:prstGeom>
          <a:ln w="114300" cap="rnd">
            <a:solidFill>
              <a:srgbClr val="FF3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E64593D-7AC0-724A-8F10-531093ACB70E}"/>
              </a:ext>
            </a:extLst>
          </p:cNvPr>
          <p:cNvSpPr/>
          <p:nvPr/>
        </p:nvSpPr>
        <p:spPr>
          <a:xfrm>
            <a:off x="8990018" y="2520816"/>
            <a:ext cx="889235" cy="781793"/>
          </a:xfrm>
          <a:custGeom>
            <a:avLst/>
            <a:gdLst>
              <a:gd name="connsiteX0" fmla="*/ 947057 w 947057"/>
              <a:gd name="connsiteY0" fmla="*/ 391886 h 859972"/>
              <a:gd name="connsiteX1" fmla="*/ 489857 w 947057"/>
              <a:gd name="connsiteY1" fmla="*/ 391886 h 859972"/>
              <a:gd name="connsiteX2" fmla="*/ 97971 w 947057"/>
              <a:gd name="connsiteY2" fmla="*/ 0 h 859972"/>
              <a:gd name="connsiteX3" fmla="*/ 0 w 947057"/>
              <a:gd name="connsiteY3" fmla="*/ 0 h 859972"/>
              <a:gd name="connsiteX4" fmla="*/ 0 w 947057"/>
              <a:gd name="connsiteY4" fmla="*/ 859972 h 859972"/>
              <a:gd name="connsiteX5" fmla="*/ 108857 w 947057"/>
              <a:gd name="connsiteY5" fmla="*/ 859972 h 859972"/>
              <a:gd name="connsiteX6" fmla="*/ 435429 w 947057"/>
              <a:gd name="connsiteY6" fmla="*/ 533400 h 859972"/>
              <a:gd name="connsiteX7" fmla="*/ 446314 w 947057"/>
              <a:gd name="connsiteY7" fmla="*/ 533400 h 859972"/>
              <a:gd name="connsiteX0" fmla="*/ 1088571 w 1088571"/>
              <a:gd name="connsiteY0" fmla="*/ 391886 h 859972"/>
              <a:gd name="connsiteX1" fmla="*/ 489857 w 1088571"/>
              <a:gd name="connsiteY1" fmla="*/ 391886 h 859972"/>
              <a:gd name="connsiteX2" fmla="*/ 97971 w 1088571"/>
              <a:gd name="connsiteY2" fmla="*/ 0 h 859972"/>
              <a:gd name="connsiteX3" fmla="*/ 0 w 1088571"/>
              <a:gd name="connsiteY3" fmla="*/ 0 h 859972"/>
              <a:gd name="connsiteX4" fmla="*/ 0 w 1088571"/>
              <a:gd name="connsiteY4" fmla="*/ 859972 h 859972"/>
              <a:gd name="connsiteX5" fmla="*/ 108857 w 1088571"/>
              <a:gd name="connsiteY5" fmla="*/ 859972 h 859972"/>
              <a:gd name="connsiteX6" fmla="*/ 435429 w 1088571"/>
              <a:gd name="connsiteY6" fmla="*/ 533400 h 859972"/>
              <a:gd name="connsiteX7" fmla="*/ 446314 w 1088571"/>
              <a:gd name="connsiteY7" fmla="*/ 533400 h 859972"/>
              <a:gd name="connsiteX0" fmla="*/ 831272 w 831272"/>
              <a:gd name="connsiteY0" fmla="*/ 391886 h 859972"/>
              <a:gd name="connsiteX1" fmla="*/ 489857 w 831272"/>
              <a:gd name="connsiteY1" fmla="*/ 391886 h 859972"/>
              <a:gd name="connsiteX2" fmla="*/ 97971 w 831272"/>
              <a:gd name="connsiteY2" fmla="*/ 0 h 859972"/>
              <a:gd name="connsiteX3" fmla="*/ 0 w 831272"/>
              <a:gd name="connsiteY3" fmla="*/ 0 h 859972"/>
              <a:gd name="connsiteX4" fmla="*/ 0 w 831272"/>
              <a:gd name="connsiteY4" fmla="*/ 859972 h 859972"/>
              <a:gd name="connsiteX5" fmla="*/ 108857 w 831272"/>
              <a:gd name="connsiteY5" fmla="*/ 859972 h 859972"/>
              <a:gd name="connsiteX6" fmla="*/ 435429 w 831272"/>
              <a:gd name="connsiteY6" fmla="*/ 533400 h 859972"/>
              <a:gd name="connsiteX7" fmla="*/ 446314 w 831272"/>
              <a:gd name="connsiteY7" fmla="*/ 533400 h 859972"/>
              <a:gd name="connsiteX0" fmla="*/ 831272 w 831272"/>
              <a:gd name="connsiteY0" fmla="*/ 391886 h 859972"/>
              <a:gd name="connsiteX1" fmla="*/ 489857 w 831272"/>
              <a:gd name="connsiteY1" fmla="*/ 391886 h 859972"/>
              <a:gd name="connsiteX2" fmla="*/ 97971 w 831272"/>
              <a:gd name="connsiteY2" fmla="*/ 0 h 859972"/>
              <a:gd name="connsiteX3" fmla="*/ 0 w 831272"/>
              <a:gd name="connsiteY3" fmla="*/ 0 h 859972"/>
              <a:gd name="connsiteX4" fmla="*/ 0 w 831272"/>
              <a:gd name="connsiteY4" fmla="*/ 859972 h 859972"/>
              <a:gd name="connsiteX5" fmla="*/ 108857 w 831272"/>
              <a:gd name="connsiteY5" fmla="*/ 859972 h 859972"/>
              <a:gd name="connsiteX6" fmla="*/ 435429 w 831272"/>
              <a:gd name="connsiteY6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97971 w 845069"/>
              <a:gd name="connsiteY2" fmla="*/ 0 h 859972"/>
              <a:gd name="connsiteX3" fmla="*/ 0 w 845069"/>
              <a:gd name="connsiteY3" fmla="*/ 0 h 859972"/>
              <a:gd name="connsiteX4" fmla="*/ 0 w 845069"/>
              <a:gd name="connsiteY4" fmla="*/ 859972 h 859972"/>
              <a:gd name="connsiteX5" fmla="*/ 108857 w 845069"/>
              <a:gd name="connsiteY5" fmla="*/ 859972 h 859972"/>
              <a:gd name="connsiteX6" fmla="*/ 435429 w 845069"/>
              <a:gd name="connsiteY6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0 w 845069"/>
              <a:gd name="connsiteY2" fmla="*/ 0 h 859972"/>
              <a:gd name="connsiteX3" fmla="*/ 0 w 845069"/>
              <a:gd name="connsiteY3" fmla="*/ 859972 h 859972"/>
              <a:gd name="connsiteX4" fmla="*/ 108857 w 845069"/>
              <a:gd name="connsiteY4" fmla="*/ 859972 h 859972"/>
              <a:gd name="connsiteX5" fmla="*/ 435429 w 845069"/>
              <a:gd name="connsiteY5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0 w 845069"/>
              <a:gd name="connsiteY2" fmla="*/ 0 h 859972"/>
              <a:gd name="connsiteX3" fmla="*/ 0 w 845069"/>
              <a:gd name="connsiteY3" fmla="*/ 859972 h 859972"/>
              <a:gd name="connsiteX4" fmla="*/ 435429 w 845069"/>
              <a:gd name="connsiteY4" fmla="*/ 533400 h 859972"/>
              <a:gd name="connsiteX0" fmla="*/ 820620 w 820620"/>
              <a:gd name="connsiteY0" fmla="*/ 391129 h 859972"/>
              <a:gd name="connsiteX1" fmla="*/ 489857 w 820620"/>
              <a:gd name="connsiteY1" fmla="*/ 391886 h 859972"/>
              <a:gd name="connsiteX2" fmla="*/ 0 w 820620"/>
              <a:gd name="connsiteY2" fmla="*/ 0 h 859972"/>
              <a:gd name="connsiteX3" fmla="*/ 0 w 820620"/>
              <a:gd name="connsiteY3" fmla="*/ 859972 h 859972"/>
              <a:gd name="connsiteX4" fmla="*/ 435429 w 820620"/>
              <a:gd name="connsiteY4" fmla="*/ 533400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435429 w 808395"/>
              <a:gd name="connsiteY4" fmla="*/ 533400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400428 w 808395"/>
              <a:gd name="connsiteY4" fmla="*/ 575751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374177 w 808395"/>
              <a:gd name="connsiteY4" fmla="*/ 607513 h 85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395" h="859972">
                <a:moveTo>
                  <a:pt x="808395" y="391129"/>
                </a:moveTo>
                <a:lnTo>
                  <a:pt x="489857" y="391886"/>
                </a:lnTo>
                <a:lnTo>
                  <a:pt x="0" y="0"/>
                </a:lnTo>
                <a:lnTo>
                  <a:pt x="0" y="859972"/>
                </a:lnTo>
                <a:lnTo>
                  <a:pt x="374177" y="607513"/>
                </a:lnTo>
              </a:path>
            </a:pathLst>
          </a:custGeom>
          <a:noFill/>
          <a:ln w="114300" cap="rnd">
            <a:solidFill>
              <a:srgbClr val="FF3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5BBCEBDF-A8A4-2A4E-98F2-0D6D1F459C50}"/>
              </a:ext>
            </a:extLst>
          </p:cNvPr>
          <p:cNvSpPr/>
          <p:nvPr/>
        </p:nvSpPr>
        <p:spPr>
          <a:xfrm>
            <a:off x="8060793" y="1797614"/>
            <a:ext cx="2182664" cy="2182664"/>
          </a:xfrm>
          <a:prstGeom prst="arc">
            <a:avLst>
              <a:gd name="adj1" fmla="val 3080410"/>
              <a:gd name="adj2" fmla="val 21442316"/>
            </a:avLst>
          </a:prstGeom>
          <a:ln w="114300" cap="rnd">
            <a:solidFill>
              <a:srgbClr val="FF3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9A26606-A28F-9343-8012-AAD59B9DF882}"/>
              </a:ext>
            </a:extLst>
          </p:cNvPr>
          <p:cNvCxnSpPr>
            <a:cxnSpLocks/>
          </p:cNvCxnSpPr>
          <p:nvPr/>
        </p:nvCxnSpPr>
        <p:spPr>
          <a:xfrm>
            <a:off x="9620531" y="3461553"/>
            <a:ext cx="212533" cy="265808"/>
          </a:xfrm>
          <a:prstGeom prst="line">
            <a:avLst/>
          </a:prstGeom>
          <a:ln w="1143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7C59DF7-5879-4648-B754-8EBCFA68A9D5}"/>
              </a:ext>
            </a:extLst>
          </p:cNvPr>
          <p:cNvSpPr/>
          <p:nvPr/>
        </p:nvSpPr>
        <p:spPr>
          <a:xfrm>
            <a:off x="914400" y="1360714"/>
            <a:ext cx="1164771" cy="1164771"/>
          </a:xfrm>
          <a:prstGeom prst="rect">
            <a:avLst/>
          </a:prstGeom>
          <a:ln w="114300" cap="rnd">
            <a:solidFill>
              <a:srgbClr val="FF372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F42B681-17F4-1143-93D1-6B128A3A66B7}"/>
              </a:ext>
            </a:extLst>
          </p:cNvPr>
          <p:cNvSpPr/>
          <p:nvPr/>
        </p:nvSpPr>
        <p:spPr>
          <a:xfrm rot="5400000">
            <a:off x="2946127" y="1480240"/>
            <a:ext cx="1136860" cy="944297"/>
          </a:xfrm>
          <a:prstGeom prst="triangle">
            <a:avLst>
              <a:gd name="adj" fmla="val 52341"/>
            </a:avLst>
          </a:prstGeom>
          <a:ln w="1143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9CC1BED-80C0-6640-B946-624D3FB4F915}"/>
              </a:ext>
            </a:extLst>
          </p:cNvPr>
          <p:cNvSpPr/>
          <p:nvPr/>
        </p:nvSpPr>
        <p:spPr>
          <a:xfrm>
            <a:off x="4630142" y="1360714"/>
            <a:ext cx="1166986" cy="1166986"/>
          </a:xfrm>
          <a:prstGeom prst="arc">
            <a:avLst>
              <a:gd name="adj1" fmla="val 12902127"/>
              <a:gd name="adj2" fmla="val 21594602"/>
            </a:avLst>
          </a:prstGeom>
          <a:ln w="114300" cap="rnd">
            <a:solidFill>
              <a:srgbClr val="00B050"/>
            </a:solidFill>
            <a:round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3406165-D86D-6847-BB63-C0937C4C612F}"/>
              </a:ext>
            </a:extLst>
          </p:cNvPr>
          <p:cNvSpPr/>
          <p:nvPr/>
        </p:nvSpPr>
        <p:spPr>
          <a:xfrm rot="10800000">
            <a:off x="4630142" y="1353830"/>
            <a:ext cx="1166986" cy="1166986"/>
          </a:xfrm>
          <a:prstGeom prst="arc">
            <a:avLst>
              <a:gd name="adj1" fmla="val 12902127"/>
              <a:gd name="adj2" fmla="val 21594602"/>
            </a:avLst>
          </a:prstGeom>
          <a:ln w="114300" cap="rnd">
            <a:solidFill>
              <a:srgbClr val="00B050"/>
            </a:solidFill>
            <a:round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4B6D0085-8306-E444-8AE7-3E9D8099930D}"/>
              </a:ext>
            </a:extLst>
          </p:cNvPr>
          <p:cNvSpPr/>
          <p:nvPr/>
        </p:nvSpPr>
        <p:spPr>
          <a:xfrm flipV="1">
            <a:off x="1129043" y="4646680"/>
            <a:ext cx="837544" cy="902350"/>
          </a:xfrm>
          <a:prstGeom prst="foldedCorner">
            <a:avLst>
              <a:gd name="adj" fmla="val 28114"/>
            </a:avLst>
          </a:prstGeom>
          <a:noFill/>
          <a:ln w="1143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F9B35FB-959D-C74A-8332-8A60ECAEC262}"/>
              </a:ext>
            </a:extLst>
          </p:cNvPr>
          <p:cNvSpPr/>
          <p:nvPr/>
        </p:nvSpPr>
        <p:spPr>
          <a:xfrm>
            <a:off x="8407632" y="4630717"/>
            <a:ext cx="1164771" cy="1164771"/>
          </a:xfrm>
          <a:prstGeom prst="roundRect">
            <a:avLst/>
          </a:prstGeom>
          <a:ln w="1143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D2B5AE-FF71-4848-ABDC-FD8BD9911709}"/>
              </a:ext>
            </a:extLst>
          </p:cNvPr>
          <p:cNvCxnSpPr>
            <a:cxnSpLocks/>
          </p:cNvCxnSpPr>
          <p:nvPr/>
        </p:nvCxnSpPr>
        <p:spPr>
          <a:xfrm flipH="1">
            <a:off x="8975942" y="4843713"/>
            <a:ext cx="401138" cy="429941"/>
          </a:xfrm>
          <a:prstGeom prst="straightConnector1">
            <a:avLst/>
          </a:prstGeom>
          <a:ln w="114300" cap="rnd">
            <a:solidFill>
              <a:srgbClr val="00B050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844CB4D9-E0AC-0C48-88C9-27AC3ED834CE}"/>
              </a:ext>
            </a:extLst>
          </p:cNvPr>
          <p:cNvSpPr/>
          <p:nvPr/>
        </p:nvSpPr>
        <p:spPr>
          <a:xfrm flipV="1">
            <a:off x="1456270" y="4898663"/>
            <a:ext cx="837544" cy="902350"/>
          </a:xfrm>
          <a:prstGeom prst="foldedCorner">
            <a:avLst>
              <a:gd name="adj" fmla="val 28114"/>
            </a:avLst>
          </a:prstGeom>
          <a:solidFill>
            <a:schemeClr val="bg1">
              <a:lumMod val="50000"/>
            </a:schemeClr>
          </a:solidFill>
          <a:ln w="1143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FE15992F-720E-0B49-AEC0-BDA92993AFB0}"/>
              </a:ext>
            </a:extLst>
          </p:cNvPr>
          <p:cNvSpPr/>
          <p:nvPr/>
        </p:nvSpPr>
        <p:spPr>
          <a:xfrm flipV="1">
            <a:off x="3015489" y="4641155"/>
            <a:ext cx="837544" cy="902350"/>
          </a:xfrm>
          <a:prstGeom prst="foldedCorner">
            <a:avLst>
              <a:gd name="adj" fmla="val 28114"/>
            </a:avLst>
          </a:prstGeom>
          <a:noFill/>
          <a:ln w="1143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CD65F84F-4252-EB40-83A2-E77A9B747637}"/>
              </a:ext>
            </a:extLst>
          </p:cNvPr>
          <p:cNvSpPr/>
          <p:nvPr/>
        </p:nvSpPr>
        <p:spPr>
          <a:xfrm flipV="1">
            <a:off x="3342716" y="4893138"/>
            <a:ext cx="837544" cy="902350"/>
          </a:xfrm>
          <a:prstGeom prst="foldedCorner">
            <a:avLst>
              <a:gd name="adj" fmla="val 28114"/>
            </a:avLst>
          </a:prstGeom>
          <a:solidFill>
            <a:schemeClr val="bg1">
              <a:lumMod val="85000"/>
            </a:schemeClr>
          </a:solidFill>
          <a:ln w="1143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4FD43A9-1E16-0F48-89F4-14D759938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3788" y="4975070"/>
            <a:ext cx="12700" cy="1196954"/>
          </a:xfrm>
          <a:prstGeom prst="bentConnector3">
            <a:avLst>
              <a:gd name="adj1" fmla="val 1800000"/>
            </a:avLst>
          </a:prstGeom>
          <a:ln w="1143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B340D-48CC-1546-AA69-6CA695EF2A08}"/>
              </a:ext>
            </a:extLst>
          </p:cNvPr>
          <p:cNvCxnSpPr>
            <a:cxnSpLocks/>
          </p:cNvCxnSpPr>
          <p:nvPr/>
        </p:nvCxnSpPr>
        <p:spPr>
          <a:xfrm flipV="1">
            <a:off x="6180138" y="4742922"/>
            <a:ext cx="0" cy="800583"/>
          </a:xfrm>
          <a:prstGeom prst="straightConnector1">
            <a:avLst/>
          </a:prstGeom>
          <a:ln w="114300" cap="rnd">
            <a:solidFill>
              <a:srgbClr val="00B050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Walter</dc:creator>
  <cp:lastModifiedBy>Bernhard Walter</cp:lastModifiedBy>
  <cp:revision>13</cp:revision>
  <dcterms:created xsi:type="dcterms:W3CDTF">2020-08-11T07:40:48Z</dcterms:created>
  <dcterms:modified xsi:type="dcterms:W3CDTF">2020-09-02T12:39:42Z</dcterms:modified>
</cp:coreProperties>
</file>