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281" d="100"/>
          <a:sy n="281" d="100"/>
        </p:scale>
        <p:origin x="-12088" y="-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E91-F3E0-AA42-8F60-CD18CC12F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577E-36FD-8A43-86E2-B4603C4B3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2EF-48BC-8246-B632-B6B691E2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333F-7E95-8446-92DB-6D58C41A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808-6702-C446-BE59-680180A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71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89B-EDFC-7A49-B8D9-63DE89C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300A-1786-FC49-85A8-C8FE1EF3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45A4-F414-8947-B1D9-22319A57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DE26-8024-2741-A0FF-69900C7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9D12-5D77-D24C-A4B6-F11BDA53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76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AEDE1-2A5C-EE47-AB19-2297291B5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1B9F-65F6-2B42-AE5B-63F16D74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C52A-31BF-1940-BD57-31FC3646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B5CC-71C6-B446-8945-D3A1153E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5A4B-3B5A-6647-BA36-B60E0E26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7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57E-FE56-8345-A39C-0EB7871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9425-425D-C443-8A7E-0D3288A7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2109-49F0-ED47-9311-FC9E4464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E77B-3C6F-294A-8E34-1C46E6F7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724F-403F-2C4E-9EA4-AD7172F2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143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0D9A-6ABA-A64F-9913-0B55416A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EE3C-AD07-DF44-93B0-2B9B29C6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A3D9-A31D-7745-9BB9-7090CCD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9C5D-6F6D-E245-BD5C-6F2B3E5E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9196-8D15-D248-9FA0-8A68430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657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99BD-B92B-D94D-8915-55081AD8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3B4-4063-4544-803B-242D2B26B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D0C0-EF00-354C-953F-80C6EC74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98036-93D2-2840-AAD3-22D2DE73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C021-0FE0-8A40-9459-989DD70A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02015-C30F-F74B-BE2E-82CB59A5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937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4E8-D2A3-0A48-8E58-48AB6368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0F0A-08CD-074E-A06C-C17020A8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406B-D993-E347-8D45-4F5B1C31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27A1-5411-1344-BF37-5DDB23DD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EA9A-CB0B-E141-8597-01CC9FE9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974A4-63B5-1541-BFDD-1C407B12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9034B-140D-874A-8FF3-E6A550BF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C4E1B-109A-964F-B843-868060F5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2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9F8D-DAE1-4A46-9F60-CD3D9FAF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1F175-4AC4-E643-9A99-4173FB0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DED87-8CD6-5D4B-82F5-2EC7D2F8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07398-D156-1C47-912D-F4FD8E1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4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EF8-6C6D-C744-B865-1539B7F6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ECA4-9280-D447-80DB-0DAA1BF8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2548-350A-0045-89BD-EDFCA7FB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36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FC70-4174-5645-B87C-C3BFF78B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F771-A1CF-5C41-8AC3-F0F4CD5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E2F0-983E-B348-91AE-CC7D0EF3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C2F4-6E00-9D40-B4A0-DC0A15E8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5D31-F48A-6849-A73E-AEF4D526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FFACF-C599-7B42-B586-9A9F87DD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5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DB8A-89DE-EE47-879C-0E43187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86FEA-5656-064A-BCAA-00A894C3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2F4C-F28F-8F4F-A473-DD65A483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4B5C-8FC7-1C4E-98F2-A338CC66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FAC5-C3F8-0744-BC89-3B0398FF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5407-7E9D-6744-A70E-AC5FF0D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38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E8931-3CA3-E949-938F-BB4FE3EF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CD62-942A-3E46-BAD4-E6EFD1A0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0C92-8F0B-904B-B49B-88F081E2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39E8-00FD-D14B-BD23-EE751B75DA59}" type="datetimeFigureOut">
              <a:rPr lang="en-DE" smtClean="0"/>
              <a:t>11.08.20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2626-2E20-084F-9E90-6D79531ED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B366-C52A-C34D-A51F-0587B4B5E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2EC5-0173-8F45-A536-D3F8CF4942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401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rc 134">
            <a:extLst>
              <a:ext uri="{FF2B5EF4-FFF2-40B4-BE49-F238E27FC236}">
                <a16:creationId xmlns:a16="http://schemas.microsoft.com/office/drawing/2014/main" id="{F9E1F3C6-9A4F-9446-8B70-418038031E47}"/>
              </a:ext>
            </a:extLst>
          </p:cNvPr>
          <p:cNvSpPr/>
          <p:nvPr/>
        </p:nvSpPr>
        <p:spPr>
          <a:xfrm>
            <a:off x="8422782" y="2159603"/>
            <a:ext cx="1458686" cy="1458686"/>
          </a:xfrm>
          <a:prstGeom prst="arc">
            <a:avLst>
              <a:gd name="adj1" fmla="val 3080410"/>
              <a:gd name="adj2" fmla="val 21538206"/>
            </a:avLst>
          </a:prstGeom>
          <a:ln w="114300" cap="rnd">
            <a:solidFill>
              <a:srgbClr val="FF3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E64593D-7AC0-724A-8F10-531093ACB70E}"/>
              </a:ext>
            </a:extLst>
          </p:cNvPr>
          <p:cNvSpPr/>
          <p:nvPr/>
        </p:nvSpPr>
        <p:spPr>
          <a:xfrm>
            <a:off x="8990018" y="2520816"/>
            <a:ext cx="889235" cy="781793"/>
          </a:xfrm>
          <a:custGeom>
            <a:avLst/>
            <a:gdLst>
              <a:gd name="connsiteX0" fmla="*/ 947057 w 947057"/>
              <a:gd name="connsiteY0" fmla="*/ 391886 h 859972"/>
              <a:gd name="connsiteX1" fmla="*/ 489857 w 947057"/>
              <a:gd name="connsiteY1" fmla="*/ 391886 h 859972"/>
              <a:gd name="connsiteX2" fmla="*/ 97971 w 947057"/>
              <a:gd name="connsiteY2" fmla="*/ 0 h 859972"/>
              <a:gd name="connsiteX3" fmla="*/ 0 w 947057"/>
              <a:gd name="connsiteY3" fmla="*/ 0 h 859972"/>
              <a:gd name="connsiteX4" fmla="*/ 0 w 947057"/>
              <a:gd name="connsiteY4" fmla="*/ 859972 h 859972"/>
              <a:gd name="connsiteX5" fmla="*/ 108857 w 947057"/>
              <a:gd name="connsiteY5" fmla="*/ 859972 h 859972"/>
              <a:gd name="connsiteX6" fmla="*/ 435429 w 947057"/>
              <a:gd name="connsiteY6" fmla="*/ 533400 h 859972"/>
              <a:gd name="connsiteX7" fmla="*/ 446314 w 947057"/>
              <a:gd name="connsiteY7" fmla="*/ 533400 h 859972"/>
              <a:gd name="connsiteX0" fmla="*/ 1088571 w 1088571"/>
              <a:gd name="connsiteY0" fmla="*/ 391886 h 859972"/>
              <a:gd name="connsiteX1" fmla="*/ 489857 w 1088571"/>
              <a:gd name="connsiteY1" fmla="*/ 391886 h 859972"/>
              <a:gd name="connsiteX2" fmla="*/ 97971 w 1088571"/>
              <a:gd name="connsiteY2" fmla="*/ 0 h 859972"/>
              <a:gd name="connsiteX3" fmla="*/ 0 w 1088571"/>
              <a:gd name="connsiteY3" fmla="*/ 0 h 859972"/>
              <a:gd name="connsiteX4" fmla="*/ 0 w 1088571"/>
              <a:gd name="connsiteY4" fmla="*/ 859972 h 859972"/>
              <a:gd name="connsiteX5" fmla="*/ 108857 w 1088571"/>
              <a:gd name="connsiteY5" fmla="*/ 859972 h 859972"/>
              <a:gd name="connsiteX6" fmla="*/ 435429 w 1088571"/>
              <a:gd name="connsiteY6" fmla="*/ 533400 h 859972"/>
              <a:gd name="connsiteX7" fmla="*/ 446314 w 1088571"/>
              <a:gd name="connsiteY7" fmla="*/ 533400 h 859972"/>
              <a:gd name="connsiteX0" fmla="*/ 831272 w 831272"/>
              <a:gd name="connsiteY0" fmla="*/ 391886 h 859972"/>
              <a:gd name="connsiteX1" fmla="*/ 489857 w 831272"/>
              <a:gd name="connsiteY1" fmla="*/ 391886 h 859972"/>
              <a:gd name="connsiteX2" fmla="*/ 97971 w 831272"/>
              <a:gd name="connsiteY2" fmla="*/ 0 h 859972"/>
              <a:gd name="connsiteX3" fmla="*/ 0 w 831272"/>
              <a:gd name="connsiteY3" fmla="*/ 0 h 859972"/>
              <a:gd name="connsiteX4" fmla="*/ 0 w 831272"/>
              <a:gd name="connsiteY4" fmla="*/ 859972 h 859972"/>
              <a:gd name="connsiteX5" fmla="*/ 108857 w 831272"/>
              <a:gd name="connsiteY5" fmla="*/ 859972 h 859972"/>
              <a:gd name="connsiteX6" fmla="*/ 435429 w 831272"/>
              <a:gd name="connsiteY6" fmla="*/ 533400 h 859972"/>
              <a:gd name="connsiteX7" fmla="*/ 446314 w 831272"/>
              <a:gd name="connsiteY7" fmla="*/ 533400 h 859972"/>
              <a:gd name="connsiteX0" fmla="*/ 831272 w 831272"/>
              <a:gd name="connsiteY0" fmla="*/ 391886 h 859972"/>
              <a:gd name="connsiteX1" fmla="*/ 489857 w 831272"/>
              <a:gd name="connsiteY1" fmla="*/ 391886 h 859972"/>
              <a:gd name="connsiteX2" fmla="*/ 97971 w 831272"/>
              <a:gd name="connsiteY2" fmla="*/ 0 h 859972"/>
              <a:gd name="connsiteX3" fmla="*/ 0 w 831272"/>
              <a:gd name="connsiteY3" fmla="*/ 0 h 859972"/>
              <a:gd name="connsiteX4" fmla="*/ 0 w 831272"/>
              <a:gd name="connsiteY4" fmla="*/ 859972 h 859972"/>
              <a:gd name="connsiteX5" fmla="*/ 108857 w 831272"/>
              <a:gd name="connsiteY5" fmla="*/ 859972 h 859972"/>
              <a:gd name="connsiteX6" fmla="*/ 435429 w 831272"/>
              <a:gd name="connsiteY6" fmla="*/ 533400 h 859972"/>
              <a:gd name="connsiteX0" fmla="*/ 845069 w 845069"/>
              <a:gd name="connsiteY0" fmla="*/ 396059 h 859972"/>
              <a:gd name="connsiteX1" fmla="*/ 489857 w 845069"/>
              <a:gd name="connsiteY1" fmla="*/ 391886 h 859972"/>
              <a:gd name="connsiteX2" fmla="*/ 97971 w 845069"/>
              <a:gd name="connsiteY2" fmla="*/ 0 h 859972"/>
              <a:gd name="connsiteX3" fmla="*/ 0 w 845069"/>
              <a:gd name="connsiteY3" fmla="*/ 0 h 859972"/>
              <a:gd name="connsiteX4" fmla="*/ 0 w 845069"/>
              <a:gd name="connsiteY4" fmla="*/ 859972 h 859972"/>
              <a:gd name="connsiteX5" fmla="*/ 108857 w 845069"/>
              <a:gd name="connsiteY5" fmla="*/ 859972 h 859972"/>
              <a:gd name="connsiteX6" fmla="*/ 435429 w 845069"/>
              <a:gd name="connsiteY6" fmla="*/ 533400 h 859972"/>
              <a:gd name="connsiteX0" fmla="*/ 845069 w 845069"/>
              <a:gd name="connsiteY0" fmla="*/ 396059 h 859972"/>
              <a:gd name="connsiteX1" fmla="*/ 489857 w 845069"/>
              <a:gd name="connsiteY1" fmla="*/ 391886 h 859972"/>
              <a:gd name="connsiteX2" fmla="*/ 0 w 845069"/>
              <a:gd name="connsiteY2" fmla="*/ 0 h 859972"/>
              <a:gd name="connsiteX3" fmla="*/ 0 w 845069"/>
              <a:gd name="connsiteY3" fmla="*/ 859972 h 859972"/>
              <a:gd name="connsiteX4" fmla="*/ 108857 w 845069"/>
              <a:gd name="connsiteY4" fmla="*/ 859972 h 859972"/>
              <a:gd name="connsiteX5" fmla="*/ 435429 w 845069"/>
              <a:gd name="connsiteY5" fmla="*/ 533400 h 859972"/>
              <a:gd name="connsiteX0" fmla="*/ 845069 w 845069"/>
              <a:gd name="connsiteY0" fmla="*/ 396059 h 859972"/>
              <a:gd name="connsiteX1" fmla="*/ 489857 w 845069"/>
              <a:gd name="connsiteY1" fmla="*/ 391886 h 859972"/>
              <a:gd name="connsiteX2" fmla="*/ 0 w 845069"/>
              <a:gd name="connsiteY2" fmla="*/ 0 h 859972"/>
              <a:gd name="connsiteX3" fmla="*/ 0 w 845069"/>
              <a:gd name="connsiteY3" fmla="*/ 859972 h 859972"/>
              <a:gd name="connsiteX4" fmla="*/ 435429 w 845069"/>
              <a:gd name="connsiteY4" fmla="*/ 533400 h 859972"/>
              <a:gd name="connsiteX0" fmla="*/ 820620 w 820620"/>
              <a:gd name="connsiteY0" fmla="*/ 391129 h 859972"/>
              <a:gd name="connsiteX1" fmla="*/ 489857 w 820620"/>
              <a:gd name="connsiteY1" fmla="*/ 391886 h 859972"/>
              <a:gd name="connsiteX2" fmla="*/ 0 w 820620"/>
              <a:gd name="connsiteY2" fmla="*/ 0 h 859972"/>
              <a:gd name="connsiteX3" fmla="*/ 0 w 820620"/>
              <a:gd name="connsiteY3" fmla="*/ 859972 h 859972"/>
              <a:gd name="connsiteX4" fmla="*/ 435429 w 820620"/>
              <a:gd name="connsiteY4" fmla="*/ 533400 h 859972"/>
              <a:gd name="connsiteX0" fmla="*/ 808395 w 808395"/>
              <a:gd name="connsiteY0" fmla="*/ 391129 h 859972"/>
              <a:gd name="connsiteX1" fmla="*/ 489857 w 808395"/>
              <a:gd name="connsiteY1" fmla="*/ 391886 h 859972"/>
              <a:gd name="connsiteX2" fmla="*/ 0 w 808395"/>
              <a:gd name="connsiteY2" fmla="*/ 0 h 859972"/>
              <a:gd name="connsiteX3" fmla="*/ 0 w 808395"/>
              <a:gd name="connsiteY3" fmla="*/ 859972 h 859972"/>
              <a:gd name="connsiteX4" fmla="*/ 435429 w 808395"/>
              <a:gd name="connsiteY4" fmla="*/ 533400 h 859972"/>
              <a:gd name="connsiteX0" fmla="*/ 808395 w 808395"/>
              <a:gd name="connsiteY0" fmla="*/ 391129 h 859972"/>
              <a:gd name="connsiteX1" fmla="*/ 489857 w 808395"/>
              <a:gd name="connsiteY1" fmla="*/ 391886 h 859972"/>
              <a:gd name="connsiteX2" fmla="*/ 0 w 808395"/>
              <a:gd name="connsiteY2" fmla="*/ 0 h 859972"/>
              <a:gd name="connsiteX3" fmla="*/ 0 w 808395"/>
              <a:gd name="connsiteY3" fmla="*/ 859972 h 859972"/>
              <a:gd name="connsiteX4" fmla="*/ 400428 w 808395"/>
              <a:gd name="connsiteY4" fmla="*/ 575751 h 859972"/>
              <a:gd name="connsiteX0" fmla="*/ 808395 w 808395"/>
              <a:gd name="connsiteY0" fmla="*/ 391129 h 859972"/>
              <a:gd name="connsiteX1" fmla="*/ 489857 w 808395"/>
              <a:gd name="connsiteY1" fmla="*/ 391886 h 859972"/>
              <a:gd name="connsiteX2" fmla="*/ 0 w 808395"/>
              <a:gd name="connsiteY2" fmla="*/ 0 h 859972"/>
              <a:gd name="connsiteX3" fmla="*/ 0 w 808395"/>
              <a:gd name="connsiteY3" fmla="*/ 859972 h 859972"/>
              <a:gd name="connsiteX4" fmla="*/ 374177 w 808395"/>
              <a:gd name="connsiteY4" fmla="*/ 607513 h 85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395" h="859972">
                <a:moveTo>
                  <a:pt x="808395" y="391129"/>
                </a:moveTo>
                <a:lnTo>
                  <a:pt x="489857" y="391886"/>
                </a:lnTo>
                <a:lnTo>
                  <a:pt x="0" y="0"/>
                </a:lnTo>
                <a:lnTo>
                  <a:pt x="0" y="859972"/>
                </a:lnTo>
                <a:lnTo>
                  <a:pt x="374177" y="607513"/>
                </a:lnTo>
              </a:path>
            </a:pathLst>
          </a:custGeom>
          <a:noFill/>
          <a:ln w="114300" cap="rnd">
            <a:solidFill>
              <a:srgbClr val="FF3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5BBCEBDF-A8A4-2A4E-98F2-0D6D1F459C50}"/>
              </a:ext>
            </a:extLst>
          </p:cNvPr>
          <p:cNvSpPr/>
          <p:nvPr/>
        </p:nvSpPr>
        <p:spPr>
          <a:xfrm>
            <a:off x="8060793" y="1797614"/>
            <a:ext cx="2182664" cy="2182664"/>
          </a:xfrm>
          <a:prstGeom prst="arc">
            <a:avLst>
              <a:gd name="adj1" fmla="val 3080410"/>
              <a:gd name="adj2" fmla="val 21442316"/>
            </a:avLst>
          </a:prstGeom>
          <a:ln w="114300" cap="rnd">
            <a:solidFill>
              <a:srgbClr val="FF37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9A26606-A28F-9343-8012-AAD59B9DF882}"/>
              </a:ext>
            </a:extLst>
          </p:cNvPr>
          <p:cNvCxnSpPr>
            <a:cxnSpLocks/>
          </p:cNvCxnSpPr>
          <p:nvPr/>
        </p:nvCxnSpPr>
        <p:spPr>
          <a:xfrm>
            <a:off x="9620531" y="3461553"/>
            <a:ext cx="212533" cy="265808"/>
          </a:xfrm>
          <a:prstGeom prst="line">
            <a:avLst/>
          </a:prstGeom>
          <a:ln w="1143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Walter</dc:creator>
  <cp:lastModifiedBy>Bernhard Walter</cp:lastModifiedBy>
  <cp:revision>6</cp:revision>
  <dcterms:created xsi:type="dcterms:W3CDTF">2020-08-11T07:40:48Z</dcterms:created>
  <dcterms:modified xsi:type="dcterms:W3CDTF">2020-08-11T08:41:44Z</dcterms:modified>
</cp:coreProperties>
</file>