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5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5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1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3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4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477D-371A-4B48-941B-E94D85AED6DD}" type="datetimeFigureOut">
              <a:rPr lang="en-GB" smtClean="0"/>
              <a:t>27/03/2017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A045-190F-421C-B3F9-72018D62FE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SELF-PACED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In the following experiment, you will read 64 sentences presented word by word.  </a:t>
            </a:r>
          </a:p>
          <a:p>
            <a:pPr marL="0" indent="0">
              <a:buNone/>
            </a:pPr>
            <a:r>
              <a:rPr lang="en-GB" dirty="0" smtClean="0"/>
              <a:t>You can continue to the next word by pressing the SPACE BAR. Note that you cannot go back to previous words.</a:t>
            </a:r>
          </a:p>
          <a:p>
            <a:pPr marL="0" indent="0">
              <a:buNone/>
            </a:pPr>
            <a:r>
              <a:rPr lang="en-GB" dirty="0" smtClean="0"/>
              <a:t>After each sentence, you will be asked a comprehension question. Answer these questions using the arrow keys: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LEFT </a:t>
            </a:r>
            <a:r>
              <a:rPr lang="en-GB" dirty="0" smtClean="0">
                <a:sym typeface="Wingdings" panose="05000000000000000000" pitchFamily="2" charset="2"/>
              </a:rPr>
              <a:t> </a:t>
            </a:r>
            <a:r>
              <a:rPr lang="en-GB" dirty="0" smtClean="0"/>
              <a:t>= YES				RIGHT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= NO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should try to answer all the comprehension questions correctly, while at the same time reading the sentences as quickly as you can.</a:t>
            </a:r>
          </a:p>
          <a:p>
            <a:pPr marL="0" indent="0">
              <a:buNone/>
            </a:pPr>
            <a:r>
              <a:rPr lang="en-GB" dirty="0" smtClean="0"/>
              <a:t>When you are ready to begin, press the right arrow key.</a:t>
            </a:r>
          </a:p>
        </p:txBody>
      </p:sp>
    </p:spTree>
    <p:extLst>
      <p:ext uri="{BB962C8B-B14F-4D97-AF65-F5344CB8AC3E}">
        <p14:creationId xmlns:p14="http://schemas.microsoft.com/office/powerpoint/2010/main" val="109837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SELF-PACED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SELF-PACED READING</dc:title>
  <dc:creator>B A</dc:creator>
  <cp:lastModifiedBy>B A</cp:lastModifiedBy>
  <cp:revision>3</cp:revision>
  <dcterms:created xsi:type="dcterms:W3CDTF">2017-03-27T20:40:55Z</dcterms:created>
  <dcterms:modified xsi:type="dcterms:W3CDTF">2017-03-27T21:47:27Z</dcterms:modified>
</cp:coreProperties>
</file>