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4CDDC11-7BFB-4833-B11D-30E9FD49274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284000" y="10157040"/>
            <a:ext cx="3275640" cy="5342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5E7694-3628-4A46-A40F-5D4663E75FEF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1008000" y="5078520"/>
            <a:ext cx="5543640" cy="4811040"/>
          </a:xfrm>
          <a:prstGeom prst="rect">
            <a:avLst/>
          </a:prstGeom>
        </p:spPr>
        <p:txBody>
          <a:bodyPr/>
          <a:p>
            <a:endParaRPr b="0" lang="en-GB" sz="2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16240" y="159120"/>
            <a:ext cx="9071640" cy="61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63804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0400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16240" y="159120"/>
            <a:ext cx="9071640" cy="61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63804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50400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16240" y="159120"/>
            <a:ext cx="9071640" cy="61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20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804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63804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20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50400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516240" y="159120"/>
            <a:ext cx="9071640" cy="61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6240" y="159120"/>
            <a:ext cx="9071640" cy="61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57120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638040" y="176400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63804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57120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504000" y="4370040"/>
            <a:ext cx="292068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F892C1C-1847-47DB-9D12-6C53B2A9DA9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D984244-0729-4F18-887F-29DBC739E0C7}" type="datetime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28/02/17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19760" y="7056000"/>
            <a:ext cx="3695400" cy="40212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9072000" y="7007040"/>
            <a:ext cx="503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D54041-D224-4C31-9E58-4872BB9FB1A6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5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252000" y="-29880"/>
            <a:ext cx="10667880" cy="163584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/>
          </a:gradFill>
          <a:ln>
            <a:solidFill>
              <a:schemeClr val="accent4">
                <a:shade val="95000"/>
                <a:satMod val="105000"/>
                <a:alpha val="2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504000" y="6884280"/>
            <a:ext cx="2351880" cy="30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D1CBA61E-8CBD-43AD-818B-1D530FBDD5A0}" type="datetime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28/02/17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443760" y="6884280"/>
            <a:ext cx="3191400" cy="30744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7223760" y="6884280"/>
            <a:ext cx="2351880" cy="1501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0F46810-DF62-40BF-9939-F3CDB9B4713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252000" y="-29880"/>
            <a:ext cx="10667880" cy="163584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/>
          </a:gradFill>
          <a:ln>
            <a:solidFill>
              <a:schemeClr val="accent4">
                <a:shade val="95000"/>
                <a:satMod val="105000"/>
                <a:alpha val="2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516240" y="159120"/>
            <a:ext cx="9071640" cy="1319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504000" y="6884280"/>
            <a:ext cx="2351880" cy="30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75EFFC17-9D01-4EAA-8A82-7DF9DE78F9AD}" type="datetime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28/02/17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3443760" y="6884280"/>
            <a:ext cx="3191400" cy="30744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7223760" y="6884280"/>
            <a:ext cx="2351880" cy="1501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2CEC7E18-9E78-474B-BB75-689F963867E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-252000" y="-29880"/>
            <a:ext cx="10667880" cy="163584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/>
          </a:gradFill>
          <a:ln>
            <a:solidFill>
              <a:schemeClr val="accent4">
                <a:shade val="95000"/>
                <a:satMod val="105000"/>
                <a:alpha val="20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67" name="PlaceHolder 2"/>
          <p:cNvSpPr>
            <a:spLocks noGrp="1"/>
          </p:cNvSpPr>
          <p:nvPr>
            <p:ph type="title"/>
          </p:nvPr>
        </p:nvSpPr>
        <p:spPr>
          <a:xfrm>
            <a:off x="795960" y="4857840"/>
            <a:ext cx="8567640" cy="1501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95960" y="3204000"/>
            <a:ext cx="8567640" cy="16531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/>
          </p:nvPr>
        </p:nvSpPr>
        <p:spPr>
          <a:xfrm>
            <a:off x="504000" y="6884280"/>
            <a:ext cx="2351880" cy="30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D2B68C7-EFEE-4A5D-A769-AAA149FE6287}" type="datetime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28/02/17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ftr"/>
          </p:nvPr>
        </p:nvSpPr>
        <p:spPr>
          <a:xfrm>
            <a:off x="3443760" y="6884280"/>
            <a:ext cx="3191400" cy="30744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sldNum"/>
          </p:nvPr>
        </p:nvSpPr>
        <p:spPr>
          <a:xfrm>
            <a:off x="7223760" y="6884280"/>
            <a:ext cx="2351880" cy="1501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A328213-E2D4-449D-B44D-7BE9531173C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Cognition and Language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Seminar 4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Encoding distortions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DRM paradigm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Pane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Shade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Ledge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Sill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House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Open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Curtain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Frame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View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Breeze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 descr=""/>
          <p:cNvPicPr/>
          <p:nvPr/>
        </p:nvPicPr>
        <p:blipFill>
          <a:blip r:embed="rId1"/>
          <a:stretch/>
        </p:blipFill>
        <p:spPr>
          <a:xfrm>
            <a:off x="1764000" y="252000"/>
            <a:ext cx="6935400" cy="696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Sash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Screen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Shutter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16240" y="159120"/>
            <a:ext cx="9071640" cy="1319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Instructions</a:t>
            </a:r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Write down as many words as you can remember!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516240" y="159120"/>
            <a:ext cx="9071640" cy="1319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you see…?</a:t>
            </a:r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 = Yes, B = No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</a:pP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Door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Glass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Pane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Shade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Window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516240" y="159120"/>
            <a:ext cx="9071640" cy="1319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 was not on the list!</a:t>
            </a:r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Door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Sill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View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Glass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House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Breeze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Pane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Open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Sash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Shade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Curtain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Screen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Ledge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Frame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Shutter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You just integrated the list items to form a new representation – a false memory.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This is called the Deese-Roediger-McDermott (DRM) paradigm.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</a:pP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16240" y="159120"/>
            <a:ext cx="9071640" cy="1319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Reconstructing a scene</a:t>
            </a:r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504000" y="1679760"/>
            <a:ext cx="9071640" cy="4988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Write down all the objects you can remember.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</a:pP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there a chair?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there a table?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there a filing cabinet?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there a typewriter?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Were there books?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there a skull?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there a picnic basket? 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16240" y="159120"/>
            <a:ext cx="9071640" cy="1319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Reconstructing a scene</a:t>
            </a:r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04000" y="1679760"/>
            <a:ext cx="9071640" cy="4988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there a chair? Yes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there a table? Yes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there a filing cabinet? No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there a typewriter? Yes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Were there books? No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there a skull? Yes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Was there a picnic basket? Yes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16240" y="159120"/>
            <a:ext cx="9071640" cy="131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16240" y="159120"/>
            <a:ext cx="9071640" cy="1319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Encoding Distortions</a:t>
            </a:r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Selection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You only encode information that fits with your prior knowledge</a:t>
            </a:r>
            <a:endParaRPr b="0" lang="en-US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16240" y="159120"/>
            <a:ext cx="9071640" cy="1319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memory test</a:t>
            </a:r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 series of words will be presented on the following slides at a rate of 1 word/sec.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Memorize each word as it appears on the slide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Door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795960" y="4857840"/>
            <a:ext cx="8567640" cy="1501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56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795960" y="3204000"/>
            <a:ext cx="8567640" cy="1653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Glass</a:t>
            </a:r>
            <a:endParaRPr b="0" lang="en-US" sz="35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LibreOffice/5.3.0.3$Linux_X86_64 LibreOffice_project/30m0$Build-3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2017-02-28T15:54:03Z</dcterms:created>
  <dc:creator/>
  <dc:description/>
  <dc:language>en-GB</dc:language>
  <cp:lastModifiedBy/>
  <dcterms:modified xsi:type="dcterms:W3CDTF">2017-02-28T15:58:46Z</dcterms:modified>
  <cp:revision>2</cp:revision>
  <dc:subject/>
  <dc:title/>
</cp:coreProperties>
</file>