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455"/>
    <a:srgbClr val="F28D2C"/>
    <a:srgbClr val="00325A"/>
    <a:srgbClr val="002D70"/>
    <a:srgbClr val="002A60"/>
    <a:srgbClr val="003C5A"/>
    <a:srgbClr val="002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20" autoAdjust="0"/>
  </p:normalViewPr>
  <p:slideViewPr>
    <p:cSldViewPr>
      <p:cViewPr varScale="1">
        <p:scale>
          <a:sx n="71" d="100"/>
          <a:sy n="71" d="100"/>
        </p:scale>
        <p:origin x="4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D3000-FB6F-4B54-B1A0-8D20FC64B88B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9ED53-CB4D-4AC4-BC7F-CD80E2EC1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424669" y="1052736"/>
            <a:ext cx="6835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0128" y="449376"/>
            <a:ext cx="8316416" cy="218464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4400" b="1">
                <a:solidFill>
                  <a:srgbClr val="1D34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10988" y="5965182"/>
            <a:ext cx="9133012" cy="89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9216" y="223392"/>
            <a:ext cx="8676000" cy="219872"/>
          </a:xfrm>
          <a:prstGeom prst="rect">
            <a:avLst/>
          </a:prstGeom>
          <a:gradFill flip="none" rotWithShape="1">
            <a:gsLst>
              <a:gs pos="0">
                <a:srgbClr val="F28D2C"/>
              </a:gs>
              <a:gs pos="50000">
                <a:srgbClr val="F28D2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0988" y="2654328"/>
            <a:ext cx="9144000" cy="219872"/>
          </a:xfrm>
          <a:prstGeom prst="rect">
            <a:avLst/>
          </a:prstGeom>
          <a:gradFill>
            <a:gsLst>
              <a:gs pos="0">
                <a:schemeClr val="bg1"/>
              </a:gs>
              <a:gs pos="5000">
                <a:schemeClr val="bg1"/>
              </a:gs>
              <a:gs pos="50000">
                <a:srgbClr val="1D3455"/>
              </a:gs>
              <a:gs pos="100000">
                <a:srgbClr val="1D345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1692275" y="3061597"/>
            <a:ext cx="5759450" cy="1223963"/>
          </a:xfrm>
        </p:spPr>
        <p:txBody>
          <a:bodyPr/>
          <a:lstStyle>
            <a:lvl1pPr algn="ctr">
              <a:buNone/>
              <a:defRPr sz="3200" baseline="0"/>
            </a:lvl1pPr>
          </a:lstStyle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noProof="0" smtClean="0"/>
              <a:t>(Add slide number)</a:t>
            </a:r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(Title, Date)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47353" y="1196801"/>
            <a:ext cx="8676000" cy="28800"/>
          </a:xfrm>
          <a:prstGeom prst="rect">
            <a:avLst/>
          </a:prstGeom>
          <a:gradFill flip="none" rotWithShape="1">
            <a:gsLst>
              <a:gs pos="0">
                <a:srgbClr val="F28D2C"/>
              </a:gs>
              <a:gs pos="50000">
                <a:srgbClr val="F28D2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noProof="0" smtClean="0"/>
              <a:t>(Add slide number)</a:t>
            </a:r>
            <a:endParaRPr lang="en-US" noProof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(Title, Date)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noProof="0" smtClean="0"/>
              <a:t>(Add slide number)</a:t>
            </a:r>
            <a:endParaRPr lang="en-US" noProof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(Title, Date)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Click to add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23542" y="6520259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(Title, Date)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64288" y="6520259"/>
            <a:ext cx="1522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(Add slide number)</a:t>
            </a:r>
            <a:endParaRPr lang="en-US" noProof="0"/>
          </a:p>
        </p:txBody>
      </p:sp>
      <p:sp>
        <p:nvSpPr>
          <p:cNvPr id="24" name="Titelplatzhalter 1"/>
          <p:cNvSpPr>
            <a:spLocks noGrp="1"/>
          </p:cNvSpPr>
          <p:nvPr>
            <p:ph type="title"/>
          </p:nvPr>
        </p:nvSpPr>
        <p:spPr>
          <a:xfrm>
            <a:off x="457200" y="31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de-DE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47353" y="1196801"/>
            <a:ext cx="8676000" cy="28800"/>
          </a:xfrm>
          <a:prstGeom prst="rect">
            <a:avLst/>
          </a:prstGeom>
          <a:gradFill flip="none" rotWithShape="1">
            <a:gsLst>
              <a:gs pos="0">
                <a:srgbClr val="F28D2C"/>
              </a:gs>
              <a:gs pos="50000">
                <a:srgbClr val="F28D2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0988" y="6555919"/>
            <a:ext cx="9144000" cy="28800"/>
          </a:xfrm>
          <a:prstGeom prst="rect">
            <a:avLst/>
          </a:prstGeom>
          <a:gradFill>
            <a:gsLst>
              <a:gs pos="0">
                <a:schemeClr val="bg1"/>
              </a:gs>
              <a:gs pos="5000">
                <a:schemeClr val="bg1"/>
              </a:gs>
              <a:gs pos="50000">
                <a:srgbClr val="1D3455"/>
              </a:gs>
              <a:gs pos="100000">
                <a:srgbClr val="1D345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Uni_Logo_4C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708709" y="6003158"/>
            <a:ext cx="432048" cy="858374"/>
          </a:xfrm>
          <a:prstGeom prst="rect">
            <a:avLst/>
          </a:prstGeom>
        </p:spPr>
      </p:pic>
      <p:pic>
        <p:nvPicPr>
          <p:cNvPr id="10" name="Picture 9" descr="final1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-19096" y="6319200"/>
            <a:ext cx="1080120" cy="5294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2" r:id="rId3"/>
    <p:sldLayoutId id="2147483654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de-DE" sz="3200" b="1" kern="1200" noProof="0" dirty="0">
          <a:solidFill>
            <a:srgbClr val="1D34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D3455"/>
        </a:buClr>
        <a:buFont typeface="Wingdings" pitchFamily="2" charset="2"/>
        <a:buChar char="§"/>
        <a:defRPr lang="de-DE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28D2C"/>
        </a:buClr>
        <a:buFont typeface="Arial" pitchFamily="34" charset="0"/>
        <a:buChar char="–"/>
        <a:defRPr lang="de-DE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de-DE" sz="32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de-DE" sz="32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9512" y="449376"/>
            <a:ext cx="8784976" cy="2184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matse</dc:creator>
  <cp:lastModifiedBy>Matthias</cp:lastModifiedBy>
  <cp:revision>30</cp:revision>
  <dcterms:created xsi:type="dcterms:W3CDTF">2014-02-09T14:50:05Z</dcterms:created>
  <dcterms:modified xsi:type="dcterms:W3CDTF">2015-06-12T15:27:58Z</dcterms:modified>
</cp:coreProperties>
</file>