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6"/>
            <a:ext cx="8784978" cy="2184649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29980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b="1" sz="1727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  <p:pic>
        <p:nvPicPr>
          <p:cNvPr id="72" name="superhuge.jpg"/>
          <p:cNvPicPr>
            <a:picLocks noChangeAspect="1"/>
          </p:cNvPicPr>
          <p:nvPr/>
        </p:nvPicPr>
        <p:blipFill>
          <a:blip r:embed="rId2">
            <a:extLst/>
          </a:blip>
          <a:srcRect l="0" t="18182" r="0" b="2089"/>
          <a:stretch>
            <a:fillRect/>
          </a:stretch>
        </p:blipFill>
        <p:spPr>
          <a:xfrm>
            <a:off x="3392685" y="4780320"/>
            <a:ext cx="2358633" cy="188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4" name="Shape 1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GLM</a:t>
            </a:r>
          </a:p>
          <a:p>
            <a:pPr>
              <a:lnSpc>
                <a:spcPct val="200000"/>
              </a:lnSpc>
            </a:pPr>
            <a:r>
              <a:t>OpenGL</a:t>
            </a:r>
          </a:p>
          <a:p>
            <a:pPr>
              <a:lnSpc>
                <a:spcPct val="200000"/>
              </a:lnSpc>
            </a:pPr>
            <a:r>
              <a:t>Glut</a:t>
            </a:r>
          </a:p>
          <a:p>
            <a:pPr>
              <a:lnSpc>
                <a:spcPct val="200000"/>
              </a:lnSpc>
            </a:pPr>
            <a:r>
              <a:t>NanoFlann (Kd-tree)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87" y="-3065"/>
            <a:ext cx="9152174" cy="686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final_expor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Path tracing does not produce significant caustics in a reasonable amount of time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Small probability that a ray starting from camera, hits a surface that actually reflects incoming rays directly through a transparent object to the light source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Collect additional information about light photons being emitted from the light source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Photons carry energy which can be transmitted whenever an object is hit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The process of storing photon→object interactions is called photon mapping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Photon mapping is a two pass technique</a:t>
            </a:r>
          </a:p>
          <a:p>
            <a:pPr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tracing</a:t>
            </a:r>
          </a:p>
          <a:p>
            <a:pPr lvl="1">
              <a:defRPr sz="2600"/>
            </a:pPr>
            <a:r>
              <a:t>Follow photons from light into scene</a:t>
            </a:r>
          </a:p>
          <a:p>
            <a:pPr lvl="1">
              <a:defRPr sz="2600"/>
            </a:pPr>
            <a:r>
              <a:t>Save photons when colliding with diffuse objects</a:t>
            </a:r>
          </a:p>
          <a:p>
            <a:pPr lvl="1"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gathering</a:t>
            </a:r>
          </a:p>
          <a:p>
            <a:pPr lvl="1">
              <a:defRPr sz="2600"/>
            </a:pPr>
            <a:r>
              <a:t>Determine intersection point with e.g. raytracing</a:t>
            </a:r>
          </a:p>
          <a:p>
            <a:pPr lvl="1">
              <a:defRPr sz="2600"/>
            </a:pPr>
            <a:r>
              <a:t>Collect photons nearby to estimate incident flux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868680">
              <a:lnSpc>
                <a:spcPct val="200000"/>
              </a:lnSpc>
              <a:defRPr sz="2470"/>
            </a:pPr>
            <a:r>
              <a:t>Enhanced path tracer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Photon mapping for handling indirect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Shadow rays for 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Recursive ray tracing for specularity/transmission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Multithreaded photon map creation and ray casting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Per object Kd-tree for storing photons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2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7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3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8" name="Shape 10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9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0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