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6"/>
            <a:ext cx="8784978" cy="2184649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30615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8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4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0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9" name="Shape 11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6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7" name="Shape 13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8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Appropriate parallelization of algorithms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tracing does not produce significant caustics in a reasonable amount of time</a:t>
            </a:r>
          </a:p>
          <a:p>
            <a:pPr/>
            <a:r>
              <a:t>Small probability that a ray starting from camera, hits a surface that actually reflects incoming rays directly through a transparent object to the light source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 additional information about light photons being emitted from the light source</a:t>
            </a:r>
          </a:p>
          <a:p>
            <a:pPr/>
            <a:r>
              <a:t>Photons carry energy which can be transmitted whenever an object is hit</a:t>
            </a:r>
          </a:p>
          <a:p>
            <a:pPr/>
            <a:r>
              <a:t>The process of storing photon→object interactions is called photon mapping</a:t>
            </a:r>
          </a:p>
        </p:txBody>
      </p:sp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Basically there are 2 steps involved:</a:t>
            </a:r>
          </a:p>
          <a:p>
            <a:pPr lvl="1" marL="800100" indent="-342900">
              <a:buChar char="▪"/>
            </a:pPr>
            <a:r>
              <a:t>Construction of the photon map</a:t>
            </a:r>
          </a:p>
          <a:p>
            <a:pPr lvl="1" marL="800100" indent="-342900">
              <a:buChar char="▪"/>
            </a:pPr>
            <a:r>
              <a:t>Rendering</a:t>
            </a:r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81" name="Shape 8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Shooting photons from light in all directions</a:t>
            </a:r>
          </a:p>
          <a:p>
            <a:pPr/>
            <a:r>
              <a:t>Whenever a photon intersects with a surface, save intersection point and incoming direction in photon map</a:t>
            </a:r>
          </a:p>
          <a:p>
            <a:pPr/>
            <a:r>
              <a:t>Decide if photon gets reflected, transmitted or absorbed by chance</a:t>
            </a:r>
          </a:p>
          <a:p>
            <a:pPr/>
            <a:r>
              <a:t>The photon will not be traced any further once it has been absorbed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Construction of the photon map</a:t>
            </a:r>
          </a:p>
        </p:txBody>
      </p:sp>
      <p:sp>
        <p:nvSpPr>
          <p:cNvPr id="85" name="Shape 85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Conventional photon mappers use ray tracing to determine direct illumination and extend it by adding indirect illumination on top</a:t>
            </a:r>
          </a:p>
          <a:p>
            <a:pPr/>
            <a:r>
              <a:t>At each intersection point that results from a ray hitting a surface during ray tracing, the nearest N photons will be determined</a:t>
            </a:r>
          </a:p>
          <a:p>
            <a:pPr/>
            <a:r>
              <a:t>Summing up the direct and indirect portions of illumination at all intersection points results in a globally illuminated scene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Rendering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93" name="Shape 93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7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2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