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F11C3-2945-4864-8379-8CFEBA61460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821B2F-EE8F-4C1E-B99B-D710772EF281}">
      <dgm:prSet phldrT="[Text]"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One of the four rounds is determined to determine your payoff:</a:t>
          </a:r>
          <a:endParaRPr lang="en-US" sz="1200" dirty="0">
            <a:solidFill>
              <a:schemeClr val="tx1"/>
            </a:solidFill>
          </a:endParaRPr>
        </a:p>
      </dgm:t>
    </dgm:pt>
    <dgm:pt modelId="{016ED073-5881-4622-9A59-E63ADC325FC8}" type="parTrans" cxnId="{FF8AE7B8-12B4-4798-8D48-84693F67FE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11AB76-366A-46DB-B4EF-801E9AC048D1}" type="sibTrans" cxnId="{FF8AE7B8-12B4-4798-8D48-84693F67FE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B812DD-101F-4088-AD89-426FC4EAB6D4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One of the first three </a:t>
          </a:r>
          <a:br>
            <a:rPr lang="en-US" sz="1200" b="0" i="0" dirty="0">
              <a:solidFill>
                <a:schemeClr val="tx1"/>
              </a:solidFill>
            </a:rPr>
          </a:br>
          <a:r>
            <a:rPr lang="en-US" sz="1200" b="0" i="0" dirty="0">
              <a:solidFill>
                <a:schemeClr val="tx1"/>
              </a:solidFill>
            </a:rPr>
            <a:t> rounds is selected:</a:t>
          </a:r>
        </a:p>
      </dgm:t>
    </dgm:pt>
    <dgm:pt modelId="{85A0B4CF-5B1E-4EB0-8850-52D03C4F6DF0}" type="parTrans" cxnId="{90815F75-1C8C-4B60-8484-F013F2E11B7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0A54C2C-5B51-4C14-84BF-0796B8411E94}" type="sibTrans" cxnId="{90815F75-1C8C-4B60-8484-F013F2E11B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CBDBF1-D45D-455A-A452-9ED805F3CF74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You chose the</a:t>
          </a:r>
          <a:br>
            <a:rPr lang="en-US" sz="1100" b="0" i="0" dirty="0">
              <a:solidFill>
                <a:schemeClr val="tx1"/>
              </a:solidFill>
            </a:rPr>
          </a:br>
          <a:r>
            <a:rPr lang="en-US" sz="1200" b="0" i="0" dirty="0">
              <a:solidFill>
                <a:schemeClr val="tx1"/>
              </a:solidFill>
            </a:rPr>
            <a:t> lottery option A:</a:t>
          </a:r>
        </a:p>
      </dgm:t>
    </dgm:pt>
    <dgm:pt modelId="{3BAB35E8-7BBE-4E96-B5B5-369340AA6C49}" type="parTrans" cxnId="{5BEDCFE8-5E09-4EBE-8770-21AB393F77A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F9A2ECD-F17B-42FA-8CC5-30CB9EDEA589}" type="sibTrans" cxnId="{5BEDCFE8-5E09-4EBE-8770-21AB393F77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E78C7B-4692-43A4-A5E7-7B9792521A15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solidFill>
                <a:schemeClr val="tx1"/>
              </a:solidFill>
            </a:rPr>
            <a:t>It is randomly determined that you receive the higher bonus.</a:t>
          </a:r>
        </a:p>
      </dgm:t>
    </dgm:pt>
    <dgm:pt modelId="{F2EB02ED-F27A-4A26-9F5A-FC487570C6CC}" type="parTrans" cxnId="{2DCDB641-D570-4E27-AA08-56400C0DCAB9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FE7D3A1-4449-47DD-A8FE-4CECF936BBEE}" type="sibTrans" cxnId="{2DCDB641-D570-4E27-AA08-56400C0DCA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6FDA1A-F4D9-42E5-8177-CE762E084037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solidFill>
                <a:schemeClr val="tx1"/>
              </a:solidFill>
            </a:rPr>
            <a:t>It is randomly determined that you receive the lower bonus.</a:t>
          </a:r>
        </a:p>
      </dgm:t>
    </dgm:pt>
    <dgm:pt modelId="{3FB4445A-F570-4703-B9C8-DD52E7CEB4F9}" type="parTrans" cxnId="{52271A96-4F60-4E31-BB6B-1435B8DF345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68F036BC-DD7A-47B9-8571-B6BDF296E0B9}" type="sibTrans" cxnId="{52271A96-4F60-4E31-BB6B-1435B8DF34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1ED385-E0D7-46F0-BF57-D3CC81B52F88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You chose the certain </a:t>
          </a:r>
          <a:br>
            <a:rPr lang="en-US" sz="1200" b="0" i="0" dirty="0">
              <a:solidFill>
                <a:schemeClr val="tx1"/>
              </a:solidFill>
            </a:rPr>
          </a:br>
          <a:r>
            <a:rPr lang="en-US" sz="1200" b="0" i="0" dirty="0">
              <a:solidFill>
                <a:schemeClr val="tx1"/>
              </a:solidFill>
            </a:rPr>
            <a:t>option B, and you receive </a:t>
          </a:r>
          <a:br>
            <a:rPr lang="en-US" sz="1200" b="0" i="0" dirty="0">
              <a:solidFill>
                <a:schemeClr val="tx1"/>
              </a:solidFill>
            </a:rPr>
          </a:br>
          <a:r>
            <a:rPr lang="en-US" sz="1200" b="0" i="0" dirty="0">
              <a:solidFill>
                <a:schemeClr val="tx1"/>
              </a:solidFill>
            </a:rPr>
            <a:t>the certain bonus.</a:t>
          </a:r>
        </a:p>
      </dgm:t>
    </dgm:pt>
    <dgm:pt modelId="{7602E9B1-C80F-4923-A097-FE1417BD7234}" type="parTrans" cxnId="{7E320945-4CA0-414B-B5E0-ED5038B4BEF8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E74E57CE-0155-4CDE-A4BE-67C405CBFA0B}" type="sibTrans" cxnId="{7E320945-4CA0-414B-B5E0-ED5038B4BE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B1A433-2483-422C-AC19-B576BE7C2062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The last (4</a:t>
          </a:r>
          <a:r>
            <a:rPr lang="en-US" sz="1200" b="0" i="0" baseline="30000" dirty="0">
              <a:solidFill>
                <a:schemeClr val="tx1"/>
              </a:solidFill>
            </a:rPr>
            <a:t>th</a:t>
          </a:r>
          <a:r>
            <a:rPr lang="en-US" sz="1200" b="0" i="0" dirty="0">
              <a:solidFill>
                <a:schemeClr val="tx1"/>
              </a:solidFill>
            </a:rPr>
            <a:t>) round is selected:</a:t>
          </a:r>
        </a:p>
      </dgm:t>
    </dgm:pt>
    <dgm:pt modelId="{BF00533F-3690-422A-AB52-8A3DC93D5DB9}" type="parTrans" cxnId="{F88A8DFC-18FE-4321-82A6-6720D1DF0045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7035A79B-C7C3-462B-B286-5F6BC44DF72C}" type="sibTrans" cxnId="{F88A8DFC-18FE-4321-82A6-6720D1DF00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84D32E-2606-4CD7-AABE-1A83E8152AD2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The random amount "offered" is not among those for which you indicated you would take option B. ⇒ You receive option A:</a:t>
          </a:r>
        </a:p>
      </dgm:t>
    </dgm:pt>
    <dgm:pt modelId="{9915219B-BD71-41DB-BA80-6EFA6398A8D9}" type="parTrans" cxnId="{8D980482-8A9B-425A-9FFF-30D8A03D7FC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AEDD1A4-44BB-43B8-A6B3-54FEDBCD83A0}" type="sibTrans" cxnId="{8D980482-8A9B-425A-9FFF-30D8A03D7F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19E2C8-52F8-4FD1-8FE2-304C09991C2A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It is randomly determined that you receive the higher bonus.</a:t>
          </a:r>
        </a:p>
      </dgm:t>
    </dgm:pt>
    <dgm:pt modelId="{2C805700-4901-45B5-920F-0E484F79EFCC}" type="parTrans" cxnId="{AA5F239F-751C-407E-95D1-BFFA7DA15C21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1CC46F9B-4B0D-4C82-A6D3-795D25402EE1}" type="sibTrans" cxnId="{AA5F239F-751C-407E-95D1-BFFA7DA15C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ABB16E-B7BC-4F05-9328-65CD69ED7E2A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solidFill>
                <a:schemeClr val="tx1"/>
              </a:solidFill>
            </a:rPr>
            <a:t>It is randomly determined that you receive the lower bonus.</a:t>
          </a:r>
        </a:p>
      </dgm:t>
    </dgm:pt>
    <dgm:pt modelId="{5720057F-AE9F-49B3-AD98-B1045DE055E9}" type="parTrans" cxnId="{C81F352B-3DE4-438D-B442-F46B37527BA4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58158E4-6749-447B-B176-C874D2027AAE}" type="sibTrans" cxnId="{C81F352B-3DE4-438D-B442-F46B37527B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B925C2-8994-41C4-98B4-FD6C135EA3F2}">
      <dgm:prSet custT="1"/>
      <dgm:spPr>
        <a:noFill/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>
              <a:solidFill>
                <a:schemeClr val="tx1"/>
              </a:solidFill>
            </a:rPr>
            <a:t>The random amount "offered" is among those for which you indicated you would take option B. ⇒ You receive option B and receive the certain bonus.</a:t>
          </a:r>
        </a:p>
      </dgm:t>
    </dgm:pt>
    <dgm:pt modelId="{03DD31BC-4F50-4C77-95F4-02FAB53EC531}" type="parTrans" cxnId="{2FA2CBA1-0F07-4F58-B3C4-1291C027467A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3C0B1430-49E8-4DCB-83C0-432A67275E8E}" type="sibTrans" cxnId="{2FA2CBA1-0F07-4F58-B3C4-1291C02746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61224D-4F0F-454D-BD74-753762A5BE2B}" type="pres">
      <dgm:prSet presAssocID="{390F11C3-2945-4864-8379-8CFEBA6146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12F1D8-39F2-4688-AEFC-06DC5935FD59}" type="pres">
      <dgm:prSet presAssocID="{15821B2F-EE8F-4C1E-B99B-D710772EF281}" presName="root1" presStyleCnt="0"/>
      <dgm:spPr/>
    </dgm:pt>
    <dgm:pt modelId="{4F2872DD-2DBC-4AFE-8186-A9CF909AAF75}" type="pres">
      <dgm:prSet presAssocID="{15821B2F-EE8F-4C1E-B99B-D710772EF281}" presName="LevelOneTextNode" presStyleLbl="node0" presStyleIdx="0" presStyleCnt="1">
        <dgm:presLayoutVars>
          <dgm:chPref val="3"/>
        </dgm:presLayoutVars>
      </dgm:prSet>
      <dgm:spPr/>
    </dgm:pt>
    <dgm:pt modelId="{EA55ABCE-D7E3-4BBF-B467-CC5D16CDADD7}" type="pres">
      <dgm:prSet presAssocID="{15821B2F-EE8F-4C1E-B99B-D710772EF281}" presName="level2hierChild" presStyleCnt="0"/>
      <dgm:spPr/>
    </dgm:pt>
    <dgm:pt modelId="{E7629B1B-7A5F-4953-9AAF-F0D476247163}" type="pres">
      <dgm:prSet presAssocID="{85A0B4CF-5B1E-4EB0-8850-52D03C4F6DF0}" presName="conn2-1" presStyleLbl="parChTrans1D2" presStyleIdx="0" presStyleCnt="2"/>
      <dgm:spPr/>
    </dgm:pt>
    <dgm:pt modelId="{32CBDD55-0DEA-4ED5-BBA0-4474176BAC9F}" type="pres">
      <dgm:prSet presAssocID="{85A0B4CF-5B1E-4EB0-8850-52D03C4F6DF0}" presName="connTx" presStyleLbl="parChTrans1D2" presStyleIdx="0" presStyleCnt="2"/>
      <dgm:spPr/>
    </dgm:pt>
    <dgm:pt modelId="{CCFF6FE6-FEEA-4406-BFB4-D17390724F3F}" type="pres">
      <dgm:prSet presAssocID="{39B812DD-101F-4088-AD89-426FC4EAB6D4}" presName="root2" presStyleCnt="0"/>
      <dgm:spPr/>
    </dgm:pt>
    <dgm:pt modelId="{CB0F1398-9468-4DBA-BFD2-213A799D16F3}" type="pres">
      <dgm:prSet presAssocID="{39B812DD-101F-4088-AD89-426FC4EAB6D4}" presName="LevelTwoTextNode" presStyleLbl="node2" presStyleIdx="0" presStyleCnt="2">
        <dgm:presLayoutVars>
          <dgm:chPref val="3"/>
        </dgm:presLayoutVars>
      </dgm:prSet>
      <dgm:spPr/>
    </dgm:pt>
    <dgm:pt modelId="{1BD1322F-4F94-4B96-916F-ECB8F2B16044}" type="pres">
      <dgm:prSet presAssocID="{39B812DD-101F-4088-AD89-426FC4EAB6D4}" presName="level3hierChild" presStyleCnt="0"/>
      <dgm:spPr/>
    </dgm:pt>
    <dgm:pt modelId="{29CB44CD-D0BE-45C3-AB22-77A60C600564}" type="pres">
      <dgm:prSet presAssocID="{3BAB35E8-7BBE-4E96-B5B5-369340AA6C49}" presName="conn2-1" presStyleLbl="parChTrans1D3" presStyleIdx="0" presStyleCnt="4"/>
      <dgm:spPr/>
    </dgm:pt>
    <dgm:pt modelId="{E5479BC6-ED01-45FF-93A7-EE9ED0B6F15D}" type="pres">
      <dgm:prSet presAssocID="{3BAB35E8-7BBE-4E96-B5B5-369340AA6C49}" presName="connTx" presStyleLbl="parChTrans1D3" presStyleIdx="0" presStyleCnt="4"/>
      <dgm:spPr/>
    </dgm:pt>
    <dgm:pt modelId="{1415A61B-7850-4D97-8A6B-0B87ED73262B}" type="pres">
      <dgm:prSet presAssocID="{EFCBDBF1-D45D-455A-A452-9ED805F3CF74}" presName="root2" presStyleCnt="0"/>
      <dgm:spPr/>
    </dgm:pt>
    <dgm:pt modelId="{D6A307B0-FFCD-4360-8B3E-72F62E623A81}" type="pres">
      <dgm:prSet presAssocID="{EFCBDBF1-D45D-455A-A452-9ED805F3CF74}" presName="LevelTwoTextNode" presStyleLbl="node3" presStyleIdx="0" presStyleCnt="4">
        <dgm:presLayoutVars>
          <dgm:chPref val="3"/>
        </dgm:presLayoutVars>
      </dgm:prSet>
      <dgm:spPr/>
    </dgm:pt>
    <dgm:pt modelId="{9B72CF25-2C51-4426-9149-34273BDBC9F0}" type="pres">
      <dgm:prSet presAssocID="{EFCBDBF1-D45D-455A-A452-9ED805F3CF74}" presName="level3hierChild" presStyleCnt="0"/>
      <dgm:spPr/>
    </dgm:pt>
    <dgm:pt modelId="{6E00896E-3BB5-49E6-AC31-17308F643DE7}" type="pres">
      <dgm:prSet presAssocID="{F2EB02ED-F27A-4A26-9F5A-FC487570C6CC}" presName="conn2-1" presStyleLbl="parChTrans1D4" presStyleIdx="0" presStyleCnt="4"/>
      <dgm:spPr/>
    </dgm:pt>
    <dgm:pt modelId="{9A3F4B29-C04E-4F7D-A883-015767575E99}" type="pres">
      <dgm:prSet presAssocID="{F2EB02ED-F27A-4A26-9F5A-FC487570C6CC}" presName="connTx" presStyleLbl="parChTrans1D4" presStyleIdx="0" presStyleCnt="4"/>
      <dgm:spPr/>
    </dgm:pt>
    <dgm:pt modelId="{85BDBE88-B978-44DC-B0F9-883DE9E54E92}" type="pres">
      <dgm:prSet presAssocID="{A3E78C7B-4692-43A4-A5E7-7B9792521A15}" presName="root2" presStyleCnt="0"/>
      <dgm:spPr/>
    </dgm:pt>
    <dgm:pt modelId="{BCA594CF-240A-4C81-8F98-856D552758D6}" type="pres">
      <dgm:prSet presAssocID="{A3E78C7B-4692-43A4-A5E7-7B9792521A15}" presName="LevelTwoTextNode" presStyleLbl="node4" presStyleIdx="0" presStyleCnt="4">
        <dgm:presLayoutVars>
          <dgm:chPref val="3"/>
        </dgm:presLayoutVars>
      </dgm:prSet>
      <dgm:spPr/>
    </dgm:pt>
    <dgm:pt modelId="{9AB5DBC3-0A59-43C8-8C07-6FCAFAE70E2C}" type="pres">
      <dgm:prSet presAssocID="{A3E78C7B-4692-43A4-A5E7-7B9792521A15}" presName="level3hierChild" presStyleCnt="0"/>
      <dgm:spPr/>
    </dgm:pt>
    <dgm:pt modelId="{9C8F6496-BCC7-4AA6-81B2-29BC6F753BE3}" type="pres">
      <dgm:prSet presAssocID="{3FB4445A-F570-4703-B9C8-DD52E7CEB4F9}" presName="conn2-1" presStyleLbl="parChTrans1D4" presStyleIdx="1" presStyleCnt="4"/>
      <dgm:spPr/>
    </dgm:pt>
    <dgm:pt modelId="{7BE0C954-B38C-44E5-8485-4ABF7DAE6092}" type="pres">
      <dgm:prSet presAssocID="{3FB4445A-F570-4703-B9C8-DD52E7CEB4F9}" presName="connTx" presStyleLbl="parChTrans1D4" presStyleIdx="1" presStyleCnt="4"/>
      <dgm:spPr/>
    </dgm:pt>
    <dgm:pt modelId="{C83232AC-5775-4204-8188-44A1F6A90B5D}" type="pres">
      <dgm:prSet presAssocID="{D96FDA1A-F4D9-42E5-8177-CE762E084037}" presName="root2" presStyleCnt="0"/>
      <dgm:spPr/>
    </dgm:pt>
    <dgm:pt modelId="{A29A61A4-D48E-4C8E-AE9E-B235F3990BA2}" type="pres">
      <dgm:prSet presAssocID="{D96FDA1A-F4D9-42E5-8177-CE762E084037}" presName="LevelTwoTextNode" presStyleLbl="node4" presStyleIdx="1" presStyleCnt="4">
        <dgm:presLayoutVars>
          <dgm:chPref val="3"/>
        </dgm:presLayoutVars>
      </dgm:prSet>
      <dgm:spPr/>
    </dgm:pt>
    <dgm:pt modelId="{08B24788-405C-42A1-B38B-79C4DF6C8BBB}" type="pres">
      <dgm:prSet presAssocID="{D96FDA1A-F4D9-42E5-8177-CE762E084037}" presName="level3hierChild" presStyleCnt="0"/>
      <dgm:spPr/>
    </dgm:pt>
    <dgm:pt modelId="{2D4DF931-CB8D-47AD-B8BA-6DA8437F28A9}" type="pres">
      <dgm:prSet presAssocID="{7602E9B1-C80F-4923-A097-FE1417BD7234}" presName="conn2-1" presStyleLbl="parChTrans1D3" presStyleIdx="1" presStyleCnt="4"/>
      <dgm:spPr/>
    </dgm:pt>
    <dgm:pt modelId="{04D37D85-6041-40B7-9A25-97C14323CFC9}" type="pres">
      <dgm:prSet presAssocID="{7602E9B1-C80F-4923-A097-FE1417BD7234}" presName="connTx" presStyleLbl="parChTrans1D3" presStyleIdx="1" presStyleCnt="4"/>
      <dgm:spPr/>
    </dgm:pt>
    <dgm:pt modelId="{691EBCD4-9A10-4FAD-9E49-E857C3D9D724}" type="pres">
      <dgm:prSet presAssocID="{251ED385-E0D7-46F0-BF57-D3CC81B52F88}" presName="root2" presStyleCnt="0"/>
      <dgm:spPr/>
    </dgm:pt>
    <dgm:pt modelId="{3674F3CB-9032-4AB2-A2FE-DEEA5D9679CB}" type="pres">
      <dgm:prSet presAssocID="{251ED385-E0D7-46F0-BF57-D3CC81B52F88}" presName="LevelTwoTextNode" presStyleLbl="node3" presStyleIdx="1" presStyleCnt="4">
        <dgm:presLayoutVars>
          <dgm:chPref val="3"/>
        </dgm:presLayoutVars>
      </dgm:prSet>
      <dgm:spPr/>
    </dgm:pt>
    <dgm:pt modelId="{680A0FA3-229E-4A8C-980E-C6D06CA6DC48}" type="pres">
      <dgm:prSet presAssocID="{251ED385-E0D7-46F0-BF57-D3CC81B52F88}" presName="level3hierChild" presStyleCnt="0"/>
      <dgm:spPr/>
    </dgm:pt>
    <dgm:pt modelId="{47732D9C-3C4F-40AF-9350-ECCEC13585A1}" type="pres">
      <dgm:prSet presAssocID="{BF00533F-3690-422A-AB52-8A3DC93D5DB9}" presName="conn2-1" presStyleLbl="parChTrans1D2" presStyleIdx="1" presStyleCnt="2"/>
      <dgm:spPr/>
    </dgm:pt>
    <dgm:pt modelId="{5EA96F77-E4CD-4F12-8BF4-221515617850}" type="pres">
      <dgm:prSet presAssocID="{BF00533F-3690-422A-AB52-8A3DC93D5DB9}" presName="connTx" presStyleLbl="parChTrans1D2" presStyleIdx="1" presStyleCnt="2"/>
      <dgm:spPr/>
    </dgm:pt>
    <dgm:pt modelId="{D2DAB93B-95C5-49AF-A982-807F241148C8}" type="pres">
      <dgm:prSet presAssocID="{54B1A433-2483-422C-AC19-B576BE7C2062}" presName="root2" presStyleCnt="0"/>
      <dgm:spPr/>
    </dgm:pt>
    <dgm:pt modelId="{AAE39256-A382-46F5-B6D3-6AC79F984224}" type="pres">
      <dgm:prSet presAssocID="{54B1A433-2483-422C-AC19-B576BE7C2062}" presName="LevelTwoTextNode" presStyleLbl="node2" presStyleIdx="1" presStyleCnt="2">
        <dgm:presLayoutVars>
          <dgm:chPref val="3"/>
        </dgm:presLayoutVars>
      </dgm:prSet>
      <dgm:spPr/>
    </dgm:pt>
    <dgm:pt modelId="{B364AE74-49E0-4F10-BB2A-214AD4B3EC12}" type="pres">
      <dgm:prSet presAssocID="{54B1A433-2483-422C-AC19-B576BE7C2062}" presName="level3hierChild" presStyleCnt="0"/>
      <dgm:spPr/>
    </dgm:pt>
    <dgm:pt modelId="{ECE7ACCC-BB46-434A-884C-55D4C64EE23F}" type="pres">
      <dgm:prSet presAssocID="{9915219B-BD71-41DB-BA80-6EFA6398A8D9}" presName="conn2-1" presStyleLbl="parChTrans1D3" presStyleIdx="2" presStyleCnt="4"/>
      <dgm:spPr/>
    </dgm:pt>
    <dgm:pt modelId="{062ECD47-568E-42A1-9AB5-DCBE9BD73665}" type="pres">
      <dgm:prSet presAssocID="{9915219B-BD71-41DB-BA80-6EFA6398A8D9}" presName="connTx" presStyleLbl="parChTrans1D3" presStyleIdx="2" presStyleCnt="4"/>
      <dgm:spPr/>
    </dgm:pt>
    <dgm:pt modelId="{AAB4D69A-3534-4267-AEBA-8613C90BB326}" type="pres">
      <dgm:prSet presAssocID="{C884D32E-2606-4CD7-AABE-1A83E8152AD2}" presName="root2" presStyleCnt="0"/>
      <dgm:spPr/>
    </dgm:pt>
    <dgm:pt modelId="{F6CBFF8C-40C9-42B5-B90F-BCC4CB0BE34C}" type="pres">
      <dgm:prSet presAssocID="{C884D32E-2606-4CD7-AABE-1A83E8152AD2}" presName="LevelTwoTextNode" presStyleLbl="node3" presStyleIdx="2" presStyleCnt="4">
        <dgm:presLayoutVars>
          <dgm:chPref val="3"/>
        </dgm:presLayoutVars>
      </dgm:prSet>
      <dgm:spPr/>
    </dgm:pt>
    <dgm:pt modelId="{A8B186A8-6915-4CA6-9AD8-85C30594238A}" type="pres">
      <dgm:prSet presAssocID="{C884D32E-2606-4CD7-AABE-1A83E8152AD2}" presName="level3hierChild" presStyleCnt="0"/>
      <dgm:spPr/>
    </dgm:pt>
    <dgm:pt modelId="{53D1FF87-3CFF-4B11-BEDD-EB997F57D95F}" type="pres">
      <dgm:prSet presAssocID="{2C805700-4901-45B5-920F-0E484F79EFCC}" presName="conn2-1" presStyleLbl="parChTrans1D4" presStyleIdx="2" presStyleCnt="4"/>
      <dgm:spPr/>
    </dgm:pt>
    <dgm:pt modelId="{8C7481AC-5C9B-440B-809F-41EF45374EB8}" type="pres">
      <dgm:prSet presAssocID="{2C805700-4901-45B5-920F-0E484F79EFCC}" presName="connTx" presStyleLbl="parChTrans1D4" presStyleIdx="2" presStyleCnt="4"/>
      <dgm:spPr/>
    </dgm:pt>
    <dgm:pt modelId="{A7E4725D-E091-40E8-80CF-62DB8978C65C}" type="pres">
      <dgm:prSet presAssocID="{9219E2C8-52F8-4FD1-8FE2-304C09991C2A}" presName="root2" presStyleCnt="0"/>
      <dgm:spPr/>
    </dgm:pt>
    <dgm:pt modelId="{83705B1D-0E3D-4DE8-8F4F-7D8EE31968E4}" type="pres">
      <dgm:prSet presAssocID="{9219E2C8-52F8-4FD1-8FE2-304C09991C2A}" presName="LevelTwoTextNode" presStyleLbl="node4" presStyleIdx="2" presStyleCnt="4">
        <dgm:presLayoutVars>
          <dgm:chPref val="3"/>
        </dgm:presLayoutVars>
      </dgm:prSet>
      <dgm:spPr/>
    </dgm:pt>
    <dgm:pt modelId="{F6D6CE9C-5984-4921-A15B-EEF91E84DB4A}" type="pres">
      <dgm:prSet presAssocID="{9219E2C8-52F8-4FD1-8FE2-304C09991C2A}" presName="level3hierChild" presStyleCnt="0"/>
      <dgm:spPr/>
    </dgm:pt>
    <dgm:pt modelId="{B887620E-D574-49D6-A4F7-762C9B6D6BF0}" type="pres">
      <dgm:prSet presAssocID="{5720057F-AE9F-49B3-AD98-B1045DE055E9}" presName="conn2-1" presStyleLbl="parChTrans1D4" presStyleIdx="3" presStyleCnt="4"/>
      <dgm:spPr/>
    </dgm:pt>
    <dgm:pt modelId="{7C59D86A-79F5-48FC-BB84-A1D3A4FECC1A}" type="pres">
      <dgm:prSet presAssocID="{5720057F-AE9F-49B3-AD98-B1045DE055E9}" presName="connTx" presStyleLbl="parChTrans1D4" presStyleIdx="3" presStyleCnt="4"/>
      <dgm:spPr/>
    </dgm:pt>
    <dgm:pt modelId="{39BDF5BD-0FB2-449E-9613-8194FCDA3E83}" type="pres">
      <dgm:prSet presAssocID="{27ABB16E-B7BC-4F05-9328-65CD69ED7E2A}" presName="root2" presStyleCnt="0"/>
      <dgm:spPr/>
    </dgm:pt>
    <dgm:pt modelId="{5D1E3C87-6416-49D8-9B23-CB5CF581601B}" type="pres">
      <dgm:prSet presAssocID="{27ABB16E-B7BC-4F05-9328-65CD69ED7E2A}" presName="LevelTwoTextNode" presStyleLbl="node4" presStyleIdx="3" presStyleCnt="4">
        <dgm:presLayoutVars>
          <dgm:chPref val="3"/>
        </dgm:presLayoutVars>
      </dgm:prSet>
      <dgm:spPr/>
    </dgm:pt>
    <dgm:pt modelId="{3C326566-F65E-4E63-AE90-F778AA222F5C}" type="pres">
      <dgm:prSet presAssocID="{27ABB16E-B7BC-4F05-9328-65CD69ED7E2A}" presName="level3hierChild" presStyleCnt="0"/>
      <dgm:spPr/>
    </dgm:pt>
    <dgm:pt modelId="{F3557021-37C4-449B-AF36-B7C97FE144AC}" type="pres">
      <dgm:prSet presAssocID="{03DD31BC-4F50-4C77-95F4-02FAB53EC531}" presName="conn2-1" presStyleLbl="parChTrans1D3" presStyleIdx="3" presStyleCnt="4"/>
      <dgm:spPr/>
    </dgm:pt>
    <dgm:pt modelId="{8A080442-17AB-4A29-A561-FFA985EFC88D}" type="pres">
      <dgm:prSet presAssocID="{03DD31BC-4F50-4C77-95F4-02FAB53EC531}" presName="connTx" presStyleLbl="parChTrans1D3" presStyleIdx="3" presStyleCnt="4"/>
      <dgm:spPr/>
    </dgm:pt>
    <dgm:pt modelId="{B97011D1-298F-40E6-AC5F-2AB6A0D5DF12}" type="pres">
      <dgm:prSet presAssocID="{D3B925C2-8994-41C4-98B4-FD6C135EA3F2}" presName="root2" presStyleCnt="0"/>
      <dgm:spPr/>
    </dgm:pt>
    <dgm:pt modelId="{241A9420-FC23-4FAF-91FB-3BCCB6BF7DDE}" type="pres">
      <dgm:prSet presAssocID="{D3B925C2-8994-41C4-98B4-FD6C135EA3F2}" presName="LevelTwoTextNode" presStyleLbl="node3" presStyleIdx="3" presStyleCnt="4">
        <dgm:presLayoutVars>
          <dgm:chPref val="3"/>
        </dgm:presLayoutVars>
      </dgm:prSet>
      <dgm:spPr/>
    </dgm:pt>
    <dgm:pt modelId="{C016366D-CA69-422A-B4D4-19D330175AF7}" type="pres">
      <dgm:prSet presAssocID="{D3B925C2-8994-41C4-98B4-FD6C135EA3F2}" presName="level3hierChild" presStyleCnt="0"/>
      <dgm:spPr/>
    </dgm:pt>
  </dgm:ptLst>
  <dgm:cxnLst>
    <dgm:cxn modelId="{F5032F04-5CEA-4303-BDDF-1F8986D96E2F}" type="presOf" srcId="{3BAB35E8-7BBE-4E96-B5B5-369340AA6C49}" destId="{29CB44CD-D0BE-45C3-AB22-77A60C600564}" srcOrd="0" destOrd="0" presId="urn:microsoft.com/office/officeart/2005/8/layout/hierarchy2"/>
    <dgm:cxn modelId="{6BFB2907-156D-412A-917F-E6EDBD4FE4DA}" type="presOf" srcId="{5720057F-AE9F-49B3-AD98-B1045DE055E9}" destId="{7C59D86A-79F5-48FC-BB84-A1D3A4FECC1A}" srcOrd="1" destOrd="0" presId="urn:microsoft.com/office/officeart/2005/8/layout/hierarchy2"/>
    <dgm:cxn modelId="{67A4C807-A03D-4A62-BA89-C90037B8500B}" type="presOf" srcId="{251ED385-E0D7-46F0-BF57-D3CC81B52F88}" destId="{3674F3CB-9032-4AB2-A2FE-DEEA5D9679CB}" srcOrd="0" destOrd="0" presId="urn:microsoft.com/office/officeart/2005/8/layout/hierarchy2"/>
    <dgm:cxn modelId="{70ADBB11-525B-4C86-9A46-E96C71D7FFB2}" type="presOf" srcId="{9915219B-BD71-41DB-BA80-6EFA6398A8D9}" destId="{062ECD47-568E-42A1-9AB5-DCBE9BD73665}" srcOrd="1" destOrd="0" presId="urn:microsoft.com/office/officeart/2005/8/layout/hierarchy2"/>
    <dgm:cxn modelId="{8E47B413-03C6-4D7E-8A10-43C3FAB1C524}" type="presOf" srcId="{D3B925C2-8994-41C4-98B4-FD6C135EA3F2}" destId="{241A9420-FC23-4FAF-91FB-3BCCB6BF7DDE}" srcOrd="0" destOrd="0" presId="urn:microsoft.com/office/officeart/2005/8/layout/hierarchy2"/>
    <dgm:cxn modelId="{56AB3D24-6229-4870-B242-CC6E0F4A5AFC}" type="presOf" srcId="{39B812DD-101F-4088-AD89-426FC4EAB6D4}" destId="{CB0F1398-9468-4DBA-BFD2-213A799D16F3}" srcOrd="0" destOrd="0" presId="urn:microsoft.com/office/officeart/2005/8/layout/hierarchy2"/>
    <dgm:cxn modelId="{C81F352B-3DE4-438D-B442-F46B37527BA4}" srcId="{C884D32E-2606-4CD7-AABE-1A83E8152AD2}" destId="{27ABB16E-B7BC-4F05-9328-65CD69ED7E2A}" srcOrd="1" destOrd="0" parTransId="{5720057F-AE9F-49B3-AD98-B1045DE055E9}" sibTransId="{358158E4-6749-447B-B176-C874D2027AAE}"/>
    <dgm:cxn modelId="{4B7E2330-C9A0-4570-A2CE-7C195758B6E2}" type="presOf" srcId="{2C805700-4901-45B5-920F-0E484F79EFCC}" destId="{53D1FF87-3CFF-4B11-BEDD-EB997F57D95F}" srcOrd="0" destOrd="0" presId="urn:microsoft.com/office/officeart/2005/8/layout/hierarchy2"/>
    <dgm:cxn modelId="{FB353D38-EAAB-476B-B123-092A15883B3B}" type="presOf" srcId="{EFCBDBF1-D45D-455A-A452-9ED805F3CF74}" destId="{D6A307B0-FFCD-4360-8B3E-72F62E623A81}" srcOrd="0" destOrd="0" presId="urn:microsoft.com/office/officeart/2005/8/layout/hierarchy2"/>
    <dgm:cxn modelId="{10A3CD3D-FFD9-4DE0-8C5A-DB444C440EFC}" type="presOf" srcId="{A3E78C7B-4692-43A4-A5E7-7B9792521A15}" destId="{BCA594CF-240A-4C81-8F98-856D552758D6}" srcOrd="0" destOrd="0" presId="urn:microsoft.com/office/officeart/2005/8/layout/hierarchy2"/>
    <dgm:cxn modelId="{2DCDB641-D570-4E27-AA08-56400C0DCAB9}" srcId="{EFCBDBF1-D45D-455A-A452-9ED805F3CF74}" destId="{A3E78C7B-4692-43A4-A5E7-7B9792521A15}" srcOrd="0" destOrd="0" parTransId="{F2EB02ED-F27A-4A26-9F5A-FC487570C6CC}" sibTransId="{0FE7D3A1-4449-47DD-A8FE-4CECF936BBEE}"/>
    <dgm:cxn modelId="{7E320945-4CA0-414B-B5E0-ED5038B4BEF8}" srcId="{39B812DD-101F-4088-AD89-426FC4EAB6D4}" destId="{251ED385-E0D7-46F0-BF57-D3CC81B52F88}" srcOrd="1" destOrd="0" parTransId="{7602E9B1-C80F-4923-A097-FE1417BD7234}" sibTransId="{E74E57CE-0155-4CDE-A4BE-67C405CBFA0B}"/>
    <dgm:cxn modelId="{C6E46766-9BDA-487A-8B4C-466A0583C37E}" type="presOf" srcId="{85A0B4CF-5B1E-4EB0-8850-52D03C4F6DF0}" destId="{32CBDD55-0DEA-4ED5-BBA0-4474176BAC9F}" srcOrd="1" destOrd="0" presId="urn:microsoft.com/office/officeart/2005/8/layout/hierarchy2"/>
    <dgm:cxn modelId="{2E9D1D4C-1F07-4E58-8948-AAB0EACF0D49}" type="presOf" srcId="{15821B2F-EE8F-4C1E-B99B-D710772EF281}" destId="{4F2872DD-2DBC-4AFE-8186-A9CF909AAF75}" srcOrd="0" destOrd="0" presId="urn:microsoft.com/office/officeart/2005/8/layout/hierarchy2"/>
    <dgm:cxn modelId="{64AE2F4F-30CD-4E51-B735-038DA241BC73}" type="presOf" srcId="{BF00533F-3690-422A-AB52-8A3DC93D5DB9}" destId="{47732D9C-3C4F-40AF-9350-ECCEC13585A1}" srcOrd="0" destOrd="0" presId="urn:microsoft.com/office/officeart/2005/8/layout/hierarchy2"/>
    <dgm:cxn modelId="{90815F75-1C8C-4B60-8484-F013F2E11B7D}" srcId="{15821B2F-EE8F-4C1E-B99B-D710772EF281}" destId="{39B812DD-101F-4088-AD89-426FC4EAB6D4}" srcOrd="0" destOrd="0" parTransId="{85A0B4CF-5B1E-4EB0-8850-52D03C4F6DF0}" sibTransId="{F0A54C2C-5B51-4C14-84BF-0796B8411E94}"/>
    <dgm:cxn modelId="{A1BC5659-2061-49BF-8EE5-0B32D7E5B49B}" type="presOf" srcId="{54B1A433-2483-422C-AC19-B576BE7C2062}" destId="{AAE39256-A382-46F5-B6D3-6AC79F984224}" srcOrd="0" destOrd="0" presId="urn:microsoft.com/office/officeart/2005/8/layout/hierarchy2"/>
    <dgm:cxn modelId="{B6A8757B-4CAB-41F4-B594-A6CB5BB09143}" type="presOf" srcId="{F2EB02ED-F27A-4A26-9F5A-FC487570C6CC}" destId="{9A3F4B29-C04E-4F7D-A883-015767575E99}" srcOrd="1" destOrd="0" presId="urn:microsoft.com/office/officeart/2005/8/layout/hierarchy2"/>
    <dgm:cxn modelId="{8D980482-8A9B-425A-9FFF-30D8A03D7FCC}" srcId="{54B1A433-2483-422C-AC19-B576BE7C2062}" destId="{C884D32E-2606-4CD7-AABE-1A83E8152AD2}" srcOrd="0" destOrd="0" parTransId="{9915219B-BD71-41DB-BA80-6EFA6398A8D9}" sibTransId="{BAEDD1A4-44BB-43B8-A6B3-54FEDBCD83A0}"/>
    <dgm:cxn modelId="{656CD587-C324-4814-B693-5EEE0D63868D}" type="presOf" srcId="{3BAB35E8-7BBE-4E96-B5B5-369340AA6C49}" destId="{E5479BC6-ED01-45FF-93A7-EE9ED0B6F15D}" srcOrd="1" destOrd="0" presId="urn:microsoft.com/office/officeart/2005/8/layout/hierarchy2"/>
    <dgm:cxn modelId="{09AADC8A-5A2D-4A40-AEC0-4986CE03AE1B}" type="presOf" srcId="{27ABB16E-B7BC-4F05-9328-65CD69ED7E2A}" destId="{5D1E3C87-6416-49D8-9B23-CB5CF581601B}" srcOrd="0" destOrd="0" presId="urn:microsoft.com/office/officeart/2005/8/layout/hierarchy2"/>
    <dgm:cxn modelId="{37CCB18C-900D-499E-B6D7-61ED86F07CC6}" type="presOf" srcId="{03DD31BC-4F50-4C77-95F4-02FAB53EC531}" destId="{8A080442-17AB-4A29-A561-FFA985EFC88D}" srcOrd="1" destOrd="0" presId="urn:microsoft.com/office/officeart/2005/8/layout/hierarchy2"/>
    <dgm:cxn modelId="{A1A1B78E-6E6B-4DF8-ADB7-FF30F1AB08D1}" type="presOf" srcId="{C884D32E-2606-4CD7-AABE-1A83E8152AD2}" destId="{F6CBFF8C-40C9-42B5-B90F-BCC4CB0BE34C}" srcOrd="0" destOrd="0" presId="urn:microsoft.com/office/officeart/2005/8/layout/hierarchy2"/>
    <dgm:cxn modelId="{D0FCC58E-CA93-4A0B-8BC3-853747E61DEB}" type="presOf" srcId="{3FB4445A-F570-4703-B9C8-DD52E7CEB4F9}" destId="{9C8F6496-BCC7-4AA6-81B2-29BC6F753BE3}" srcOrd="0" destOrd="0" presId="urn:microsoft.com/office/officeart/2005/8/layout/hierarchy2"/>
    <dgm:cxn modelId="{80567290-FE53-462C-ADE4-F1AAB2452669}" type="presOf" srcId="{7602E9B1-C80F-4923-A097-FE1417BD7234}" destId="{04D37D85-6041-40B7-9A25-97C14323CFC9}" srcOrd="1" destOrd="0" presId="urn:microsoft.com/office/officeart/2005/8/layout/hierarchy2"/>
    <dgm:cxn modelId="{52271A96-4F60-4E31-BB6B-1435B8DF3456}" srcId="{EFCBDBF1-D45D-455A-A452-9ED805F3CF74}" destId="{D96FDA1A-F4D9-42E5-8177-CE762E084037}" srcOrd="1" destOrd="0" parTransId="{3FB4445A-F570-4703-B9C8-DD52E7CEB4F9}" sibTransId="{68F036BC-DD7A-47B9-8571-B6BDF296E0B9}"/>
    <dgm:cxn modelId="{8B7ECE97-72C9-4DBC-A475-73EFE9702AEE}" type="presOf" srcId="{2C805700-4901-45B5-920F-0E484F79EFCC}" destId="{8C7481AC-5C9B-440B-809F-41EF45374EB8}" srcOrd="1" destOrd="0" presId="urn:microsoft.com/office/officeart/2005/8/layout/hierarchy2"/>
    <dgm:cxn modelId="{8836E198-134D-4335-958B-0646537A0F30}" type="presOf" srcId="{85A0B4CF-5B1E-4EB0-8850-52D03C4F6DF0}" destId="{E7629B1B-7A5F-4953-9AAF-F0D476247163}" srcOrd="0" destOrd="0" presId="urn:microsoft.com/office/officeart/2005/8/layout/hierarchy2"/>
    <dgm:cxn modelId="{AA5F239F-751C-407E-95D1-BFFA7DA15C21}" srcId="{C884D32E-2606-4CD7-AABE-1A83E8152AD2}" destId="{9219E2C8-52F8-4FD1-8FE2-304C09991C2A}" srcOrd="0" destOrd="0" parTransId="{2C805700-4901-45B5-920F-0E484F79EFCC}" sibTransId="{1CC46F9B-4B0D-4C82-A6D3-795D25402EE1}"/>
    <dgm:cxn modelId="{5F73829F-AB5C-4B38-8213-DDAA0319D159}" type="presOf" srcId="{390F11C3-2945-4864-8379-8CFEBA61460E}" destId="{8761224D-4F0F-454D-BD74-753762A5BE2B}" srcOrd="0" destOrd="0" presId="urn:microsoft.com/office/officeart/2005/8/layout/hierarchy2"/>
    <dgm:cxn modelId="{2FA2CBA1-0F07-4F58-B3C4-1291C027467A}" srcId="{54B1A433-2483-422C-AC19-B576BE7C2062}" destId="{D3B925C2-8994-41C4-98B4-FD6C135EA3F2}" srcOrd="1" destOrd="0" parTransId="{03DD31BC-4F50-4C77-95F4-02FAB53EC531}" sibTransId="{3C0B1430-49E8-4DCB-83C0-432A67275E8E}"/>
    <dgm:cxn modelId="{A4AF39A8-8CB7-49DB-9CC6-155F80D4B550}" type="presOf" srcId="{5720057F-AE9F-49B3-AD98-B1045DE055E9}" destId="{B887620E-D574-49D6-A4F7-762C9B6D6BF0}" srcOrd="0" destOrd="0" presId="urn:microsoft.com/office/officeart/2005/8/layout/hierarchy2"/>
    <dgm:cxn modelId="{22CC6BA9-6740-4DF3-8970-FD9BA0539F86}" type="presOf" srcId="{F2EB02ED-F27A-4A26-9F5A-FC487570C6CC}" destId="{6E00896E-3BB5-49E6-AC31-17308F643DE7}" srcOrd="0" destOrd="0" presId="urn:microsoft.com/office/officeart/2005/8/layout/hierarchy2"/>
    <dgm:cxn modelId="{FF8AE7B8-12B4-4798-8D48-84693F67FE6D}" srcId="{390F11C3-2945-4864-8379-8CFEBA61460E}" destId="{15821B2F-EE8F-4C1E-B99B-D710772EF281}" srcOrd="0" destOrd="0" parTransId="{016ED073-5881-4622-9A59-E63ADC325FC8}" sibTransId="{4911AB76-366A-46DB-B4EF-801E9AC048D1}"/>
    <dgm:cxn modelId="{968501BB-A214-46A4-AD34-91AA6E298054}" type="presOf" srcId="{7602E9B1-C80F-4923-A097-FE1417BD7234}" destId="{2D4DF931-CB8D-47AD-B8BA-6DA8437F28A9}" srcOrd="0" destOrd="0" presId="urn:microsoft.com/office/officeart/2005/8/layout/hierarchy2"/>
    <dgm:cxn modelId="{B5E0CBBB-AD09-476E-8BC6-D8F60ED8D5DE}" type="presOf" srcId="{03DD31BC-4F50-4C77-95F4-02FAB53EC531}" destId="{F3557021-37C4-449B-AF36-B7C97FE144AC}" srcOrd="0" destOrd="0" presId="urn:microsoft.com/office/officeart/2005/8/layout/hierarchy2"/>
    <dgm:cxn modelId="{5FA617C4-3B1F-471F-9B73-7BD8EF7E5949}" type="presOf" srcId="{BF00533F-3690-422A-AB52-8A3DC93D5DB9}" destId="{5EA96F77-E4CD-4F12-8BF4-221515617850}" srcOrd="1" destOrd="0" presId="urn:microsoft.com/office/officeart/2005/8/layout/hierarchy2"/>
    <dgm:cxn modelId="{46B862D2-646A-4032-8208-59BA485AD263}" type="presOf" srcId="{9219E2C8-52F8-4FD1-8FE2-304C09991C2A}" destId="{83705B1D-0E3D-4DE8-8F4F-7D8EE31968E4}" srcOrd="0" destOrd="0" presId="urn:microsoft.com/office/officeart/2005/8/layout/hierarchy2"/>
    <dgm:cxn modelId="{D850F3E1-F685-4300-BA63-B341EA85C49E}" type="presOf" srcId="{3FB4445A-F570-4703-B9C8-DD52E7CEB4F9}" destId="{7BE0C954-B38C-44E5-8485-4ABF7DAE6092}" srcOrd="1" destOrd="0" presId="urn:microsoft.com/office/officeart/2005/8/layout/hierarchy2"/>
    <dgm:cxn modelId="{B8C359E4-9365-4FB6-8F64-A3C060DB36AF}" type="presOf" srcId="{D96FDA1A-F4D9-42E5-8177-CE762E084037}" destId="{A29A61A4-D48E-4C8E-AE9E-B235F3990BA2}" srcOrd="0" destOrd="0" presId="urn:microsoft.com/office/officeart/2005/8/layout/hierarchy2"/>
    <dgm:cxn modelId="{5BEDCFE8-5E09-4EBE-8770-21AB393F77A7}" srcId="{39B812DD-101F-4088-AD89-426FC4EAB6D4}" destId="{EFCBDBF1-D45D-455A-A452-9ED805F3CF74}" srcOrd="0" destOrd="0" parTransId="{3BAB35E8-7BBE-4E96-B5B5-369340AA6C49}" sibTransId="{BF9A2ECD-F17B-42FA-8CC5-30CB9EDEA589}"/>
    <dgm:cxn modelId="{F88A8DFC-18FE-4321-82A6-6720D1DF0045}" srcId="{15821B2F-EE8F-4C1E-B99B-D710772EF281}" destId="{54B1A433-2483-422C-AC19-B576BE7C2062}" srcOrd="1" destOrd="0" parTransId="{BF00533F-3690-422A-AB52-8A3DC93D5DB9}" sibTransId="{7035A79B-C7C3-462B-B286-5F6BC44DF72C}"/>
    <dgm:cxn modelId="{C63BADFC-03C2-435A-9DED-FFC01BF2E2D5}" type="presOf" srcId="{9915219B-BD71-41DB-BA80-6EFA6398A8D9}" destId="{ECE7ACCC-BB46-434A-884C-55D4C64EE23F}" srcOrd="0" destOrd="0" presId="urn:microsoft.com/office/officeart/2005/8/layout/hierarchy2"/>
    <dgm:cxn modelId="{F9286A2B-E0B4-40D2-A655-FC70E3D80665}" type="presParOf" srcId="{8761224D-4F0F-454D-BD74-753762A5BE2B}" destId="{6C12F1D8-39F2-4688-AEFC-06DC5935FD59}" srcOrd="0" destOrd="0" presId="urn:microsoft.com/office/officeart/2005/8/layout/hierarchy2"/>
    <dgm:cxn modelId="{576CDE6D-24FF-45BB-87E5-E3B5792820B4}" type="presParOf" srcId="{6C12F1D8-39F2-4688-AEFC-06DC5935FD59}" destId="{4F2872DD-2DBC-4AFE-8186-A9CF909AAF75}" srcOrd="0" destOrd="0" presId="urn:microsoft.com/office/officeart/2005/8/layout/hierarchy2"/>
    <dgm:cxn modelId="{BB5FC7AE-2DAB-4A13-A632-2D521998F911}" type="presParOf" srcId="{6C12F1D8-39F2-4688-AEFC-06DC5935FD59}" destId="{EA55ABCE-D7E3-4BBF-B467-CC5D16CDADD7}" srcOrd="1" destOrd="0" presId="urn:microsoft.com/office/officeart/2005/8/layout/hierarchy2"/>
    <dgm:cxn modelId="{56212E4E-77DB-4B56-AF2C-97553FA1780B}" type="presParOf" srcId="{EA55ABCE-D7E3-4BBF-B467-CC5D16CDADD7}" destId="{E7629B1B-7A5F-4953-9AAF-F0D476247163}" srcOrd="0" destOrd="0" presId="urn:microsoft.com/office/officeart/2005/8/layout/hierarchy2"/>
    <dgm:cxn modelId="{D545F517-80E1-4135-B23B-689A5B517925}" type="presParOf" srcId="{E7629B1B-7A5F-4953-9AAF-F0D476247163}" destId="{32CBDD55-0DEA-4ED5-BBA0-4474176BAC9F}" srcOrd="0" destOrd="0" presId="urn:microsoft.com/office/officeart/2005/8/layout/hierarchy2"/>
    <dgm:cxn modelId="{E35EE0C8-D6E0-4867-9BD2-2666B92D5A85}" type="presParOf" srcId="{EA55ABCE-D7E3-4BBF-B467-CC5D16CDADD7}" destId="{CCFF6FE6-FEEA-4406-BFB4-D17390724F3F}" srcOrd="1" destOrd="0" presId="urn:microsoft.com/office/officeart/2005/8/layout/hierarchy2"/>
    <dgm:cxn modelId="{9EEF79C7-E083-4BB5-9E77-E5292F0A34CE}" type="presParOf" srcId="{CCFF6FE6-FEEA-4406-BFB4-D17390724F3F}" destId="{CB0F1398-9468-4DBA-BFD2-213A799D16F3}" srcOrd="0" destOrd="0" presId="urn:microsoft.com/office/officeart/2005/8/layout/hierarchy2"/>
    <dgm:cxn modelId="{5DFBC7B5-2114-4CBD-878F-4E2E1BD51331}" type="presParOf" srcId="{CCFF6FE6-FEEA-4406-BFB4-D17390724F3F}" destId="{1BD1322F-4F94-4B96-916F-ECB8F2B16044}" srcOrd="1" destOrd="0" presId="urn:microsoft.com/office/officeart/2005/8/layout/hierarchy2"/>
    <dgm:cxn modelId="{6511B624-6487-4DB7-9F8D-02D5FE3AA8AC}" type="presParOf" srcId="{1BD1322F-4F94-4B96-916F-ECB8F2B16044}" destId="{29CB44CD-D0BE-45C3-AB22-77A60C600564}" srcOrd="0" destOrd="0" presId="urn:microsoft.com/office/officeart/2005/8/layout/hierarchy2"/>
    <dgm:cxn modelId="{3FBBA46F-BAFD-4EB2-81B0-57A0A7718501}" type="presParOf" srcId="{29CB44CD-D0BE-45C3-AB22-77A60C600564}" destId="{E5479BC6-ED01-45FF-93A7-EE9ED0B6F15D}" srcOrd="0" destOrd="0" presId="urn:microsoft.com/office/officeart/2005/8/layout/hierarchy2"/>
    <dgm:cxn modelId="{098C753C-0420-44CE-931C-2A2B9335FB33}" type="presParOf" srcId="{1BD1322F-4F94-4B96-916F-ECB8F2B16044}" destId="{1415A61B-7850-4D97-8A6B-0B87ED73262B}" srcOrd="1" destOrd="0" presId="urn:microsoft.com/office/officeart/2005/8/layout/hierarchy2"/>
    <dgm:cxn modelId="{813914DA-3C2E-4640-88C6-4E6E52425BA0}" type="presParOf" srcId="{1415A61B-7850-4D97-8A6B-0B87ED73262B}" destId="{D6A307B0-FFCD-4360-8B3E-72F62E623A81}" srcOrd="0" destOrd="0" presId="urn:microsoft.com/office/officeart/2005/8/layout/hierarchy2"/>
    <dgm:cxn modelId="{5B4E71D8-E7C1-4471-B882-CDD6A108761F}" type="presParOf" srcId="{1415A61B-7850-4D97-8A6B-0B87ED73262B}" destId="{9B72CF25-2C51-4426-9149-34273BDBC9F0}" srcOrd="1" destOrd="0" presId="urn:microsoft.com/office/officeart/2005/8/layout/hierarchy2"/>
    <dgm:cxn modelId="{81913D6F-F3CA-4A81-9880-EC419F74F61C}" type="presParOf" srcId="{9B72CF25-2C51-4426-9149-34273BDBC9F0}" destId="{6E00896E-3BB5-49E6-AC31-17308F643DE7}" srcOrd="0" destOrd="0" presId="urn:microsoft.com/office/officeart/2005/8/layout/hierarchy2"/>
    <dgm:cxn modelId="{FEB4F7DB-3794-405C-AFD3-754271E28775}" type="presParOf" srcId="{6E00896E-3BB5-49E6-AC31-17308F643DE7}" destId="{9A3F4B29-C04E-4F7D-A883-015767575E99}" srcOrd="0" destOrd="0" presId="urn:microsoft.com/office/officeart/2005/8/layout/hierarchy2"/>
    <dgm:cxn modelId="{2A640541-9743-4928-8702-603F0280544C}" type="presParOf" srcId="{9B72CF25-2C51-4426-9149-34273BDBC9F0}" destId="{85BDBE88-B978-44DC-B0F9-883DE9E54E92}" srcOrd="1" destOrd="0" presId="urn:microsoft.com/office/officeart/2005/8/layout/hierarchy2"/>
    <dgm:cxn modelId="{3105C7C9-222C-4454-A894-634E2617D064}" type="presParOf" srcId="{85BDBE88-B978-44DC-B0F9-883DE9E54E92}" destId="{BCA594CF-240A-4C81-8F98-856D552758D6}" srcOrd="0" destOrd="0" presId="urn:microsoft.com/office/officeart/2005/8/layout/hierarchy2"/>
    <dgm:cxn modelId="{94AD49D6-719B-4D46-8537-813B01259655}" type="presParOf" srcId="{85BDBE88-B978-44DC-B0F9-883DE9E54E92}" destId="{9AB5DBC3-0A59-43C8-8C07-6FCAFAE70E2C}" srcOrd="1" destOrd="0" presId="urn:microsoft.com/office/officeart/2005/8/layout/hierarchy2"/>
    <dgm:cxn modelId="{172B1696-358A-4E1F-86A5-1D1C11B493A5}" type="presParOf" srcId="{9B72CF25-2C51-4426-9149-34273BDBC9F0}" destId="{9C8F6496-BCC7-4AA6-81B2-29BC6F753BE3}" srcOrd="2" destOrd="0" presId="urn:microsoft.com/office/officeart/2005/8/layout/hierarchy2"/>
    <dgm:cxn modelId="{397B5B9C-E5EF-4D98-A2BB-2A3DB3B912B8}" type="presParOf" srcId="{9C8F6496-BCC7-4AA6-81B2-29BC6F753BE3}" destId="{7BE0C954-B38C-44E5-8485-4ABF7DAE6092}" srcOrd="0" destOrd="0" presId="urn:microsoft.com/office/officeart/2005/8/layout/hierarchy2"/>
    <dgm:cxn modelId="{C0D64D32-A7B6-48F4-93AD-904051CB2B4B}" type="presParOf" srcId="{9B72CF25-2C51-4426-9149-34273BDBC9F0}" destId="{C83232AC-5775-4204-8188-44A1F6A90B5D}" srcOrd="3" destOrd="0" presId="urn:microsoft.com/office/officeart/2005/8/layout/hierarchy2"/>
    <dgm:cxn modelId="{0C80CC87-0194-4122-B291-4BBC361DF8BB}" type="presParOf" srcId="{C83232AC-5775-4204-8188-44A1F6A90B5D}" destId="{A29A61A4-D48E-4C8E-AE9E-B235F3990BA2}" srcOrd="0" destOrd="0" presId="urn:microsoft.com/office/officeart/2005/8/layout/hierarchy2"/>
    <dgm:cxn modelId="{41AA49F2-0124-4210-A975-851955ADE76B}" type="presParOf" srcId="{C83232AC-5775-4204-8188-44A1F6A90B5D}" destId="{08B24788-405C-42A1-B38B-79C4DF6C8BBB}" srcOrd="1" destOrd="0" presId="urn:microsoft.com/office/officeart/2005/8/layout/hierarchy2"/>
    <dgm:cxn modelId="{319CA520-85AE-498E-A933-DB170D433C9A}" type="presParOf" srcId="{1BD1322F-4F94-4B96-916F-ECB8F2B16044}" destId="{2D4DF931-CB8D-47AD-B8BA-6DA8437F28A9}" srcOrd="2" destOrd="0" presId="urn:microsoft.com/office/officeart/2005/8/layout/hierarchy2"/>
    <dgm:cxn modelId="{1F0EE042-6C79-4B13-A097-9AD3251DFACF}" type="presParOf" srcId="{2D4DF931-CB8D-47AD-B8BA-6DA8437F28A9}" destId="{04D37D85-6041-40B7-9A25-97C14323CFC9}" srcOrd="0" destOrd="0" presId="urn:microsoft.com/office/officeart/2005/8/layout/hierarchy2"/>
    <dgm:cxn modelId="{2B3B7123-D09A-419E-AAB7-02CBB312C6EB}" type="presParOf" srcId="{1BD1322F-4F94-4B96-916F-ECB8F2B16044}" destId="{691EBCD4-9A10-4FAD-9E49-E857C3D9D724}" srcOrd="3" destOrd="0" presId="urn:microsoft.com/office/officeart/2005/8/layout/hierarchy2"/>
    <dgm:cxn modelId="{FDF7B4BD-26C2-4649-9122-5EDCB009B1C5}" type="presParOf" srcId="{691EBCD4-9A10-4FAD-9E49-E857C3D9D724}" destId="{3674F3CB-9032-4AB2-A2FE-DEEA5D9679CB}" srcOrd="0" destOrd="0" presId="urn:microsoft.com/office/officeart/2005/8/layout/hierarchy2"/>
    <dgm:cxn modelId="{32F79B7E-A26C-4F8A-A3ED-5B1D847FF51E}" type="presParOf" srcId="{691EBCD4-9A10-4FAD-9E49-E857C3D9D724}" destId="{680A0FA3-229E-4A8C-980E-C6D06CA6DC48}" srcOrd="1" destOrd="0" presId="urn:microsoft.com/office/officeart/2005/8/layout/hierarchy2"/>
    <dgm:cxn modelId="{F8E44BCF-70CD-4206-A8B1-7006CB582A8F}" type="presParOf" srcId="{EA55ABCE-D7E3-4BBF-B467-CC5D16CDADD7}" destId="{47732D9C-3C4F-40AF-9350-ECCEC13585A1}" srcOrd="2" destOrd="0" presId="urn:microsoft.com/office/officeart/2005/8/layout/hierarchy2"/>
    <dgm:cxn modelId="{4797FA00-9BEF-4C3F-9EF0-C23D96FA972D}" type="presParOf" srcId="{47732D9C-3C4F-40AF-9350-ECCEC13585A1}" destId="{5EA96F77-E4CD-4F12-8BF4-221515617850}" srcOrd="0" destOrd="0" presId="urn:microsoft.com/office/officeart/2005/8/layout/hierarchy2"/>
    <dgm:cxn modelId="{8231697D-7F19-4A53-89ED-2DCBE12990C6}" type="presParOf" srcId="{EA55ABCE-D7E3-4BBF-B467-CC5D16CDADD7}" destId="{D2DAB93B-95C5-49AF-A982-807F241148C8}" srcOrd="3" destOrd="0" presId="urn:microsoft.com/office/officeart/2005/8/layout/hierarchy2"/>
    <dgm:cxn modelId="{11A58E65-852E-4EAE-87C8-CEBD2D24429B}" type="presParOf" srcId="{D2DAB93B-95C5-49AF-A982-807F241148C8}" destId="{AAE39256-A382-46F5-B6D3-6AC79F984224}" srcOrd="0" destOrd="0" presId="urn:microsoft.com/office/officeart/2005/8/layout/hierarchy2"/>
    <dgm:cxn modelId="{5AD9F443-2D31-45C2-932A-1F3B0D7204BE}" type="presParOf" srcId="{D2DAB93B-95C5-49AF-A982-807F241148C8}" destId="{B364AE74-49E0-4F10-BB2A-214AD4B3EC12}" srcOrd="1" destOrd="0" presId="urn:microsoft.com/office/officeart/2005/8/layout/hierarchy2"/>
    <dgm:cxn modelId="{82AF1F64-51EA-4CC4-BA05-747DC796023B}" type="presParOf" srcId="{B364AE74-49E0-4F10-BB2A-214AD4B3EC12}" destId="{ECE7ACCC-BB46-434A-884C-55D4C64EE23F}" srcOrd="0" destOrd="0" presId="urn:microsoft.com/office/officeart/2005/8/layout/hierarchy2"/>
    <dgm:cxn modelId="{44832B97-5AC3-4566-B825-9B142AA5F130}" type="presParOf" srcId="{ECE7ACCC-BB46-434A-884C-55D4C64EE23F}" destId="{062ECD47-568E-42A1-9AB5-DCBE9BD73665}" srcOrd="0" destOrd="0" presId="urn:microsoft.com/office/officeart/2005/8/layout/hierarchy2"/>
    <dgm:cxn modelId="{424C3AB3-2C1A-4FC7-A927-A9E476D8096F}" type="presParOf" srcId="{B364AE74-49E0-4F10-BB2A-214AD4B3EC12}" destId="{AAB4D69A-3534-4267-AEBA-8613C90BB326}" srcOrd="1" destOrd="0" presId="urn:microsoft.com/office/officeart/2005/8/layout/hierarchy2"/>
    <dgm:cxn modelId="{FE57DC8D-D8BD-4424-BF54-2A68E8A6ED50}" type="presParOf" srcId="{AAB4D69A-3534-4267-AEBA-8613C90BB326}" destId="{F6CBFF8C-40C9-42B5-B90F-BCC4CB0BE34C}" srcOrd="0" destOrd="0" presId="urn:microsoft.com/office/officeart/2005/8/layout/hierarchy2"/>
    <dgm:cxn modelId="{BB601B03-133D-4105-9EB4-7EA8C6A4DAAF}" type="presParOf" srcId="{AAB4D69A-3534-4267-AEBA-8613C90BB326}" destId="{A8B186A8-6915-4CA6-9AD8-85C30594238A}" srcOrd="1" destOrd="0" presId="urn:microsoft.com/office/officeart/2005/8/layout/hierarchy2"/>
    <dgm:cxn modelId="{B28E658C-EF59-4EB9-8D9E-BD4043BA9D20}" type="presParOf" srcId="{A8B186A8-6915-4CA6-9AD8-85C30594238A}" destId="{53D1FF87-3CFF-4B11-BEDD-EB997F57D95F}" srcOrd="0" destOrd="0" presId="urn:microsoft.com/office/officeart/2005/8/layout/hierarchy2"/>
    <dgm:cxn modelId="{BC767A1D-4FA4-4794-A39C-BF40CA37DF98}" type="presParOf" srcId="{53D1FF87-3CFF-4B11-BEDD-EB997F57D95F}" destId="{8C7481AC-5C9B-440B-809F-41EF45374EB8}" srcOrd="0" destOrd="0" presId="urn:microsoft.com/office/officeart/2005/8/layout/hierarchy2"/>
    <dgm:cxn modelId="{5E9669C9-58E8-4C79-8553-042F465AFB63}" type="presParOf" srcId="{A8B186A8-6915-4CA6-9AD8-85C30594238A}" destId="{A7E4725D-E091-40E8-80CF-62DB8978C65C}" srcOrd="1" destOrd="0" presId="urn:microsoft.com/office/officeart/2005/8/layout/hierarchy2"/>
    <dgm:cxn modelId="{7BB00408-B0ED-4845-93A5-24723DCDD98F}" type="presParOf" srcId="{A7E4725D-E091-40E8-80CF-62DB8978C65C}" destId="{83705B1D-0E3D-4DE8-8F4F-7D8EE31968E4}" srcOrd="0" destOrd="0" presId="urn:microsoft.com/office/officeart/2005/8/layout/hierarchy2"/>
    <dgm:cxn modelId="{D3FA103E-A2C1-4D59-A7DC-7E0FB69391A8}" type="presParOf" srcId="{A7E4725D-E091-40E8-80CF-62DB8978C65C}" destId="{F6D6CE9C-5984-4921-A15B-EEF91E84DB4A}" srcOrd="1" destOrd="0" presId="urn:microsoft.com/office/officeart/2005/8/layout/hierarchy2"/>
    <dgm:cxn modelId="{DAAEDCE9-7100-4B37-BA9D-77D129E90AFC}" type="presParOf" srcId="{A8B186A8-6915-4CA6-9AD8-85C30594238A}" destId="{B887620E-D574-49D6-A4F7-762C9B6D6BF0}" srcOrd="2" destOrd="0" presId="urn:microsoft.com/office/officeart/2005/8/layout/hierarchy2"/>
    <dgm:cxn modelId="{62567CC6-8E3D-4B9E-9017-A86DA0F7BDC5}" type="presParOf" srcId="{B887620E-D574-49D6-A4F7-762C9B6D6BF0}" destId="{7C59D86A-79F5-48FC-BB84-A1D3A4FECC1A}" srcOrd="0" destOrd="0" presId="urn:microsoft.com/office/officeart/2005/8/layout/hierarchy2"/>
    <dgm:cxn modelId="{B6B4CF34-2BA3-4382-9A09-B1DDB671DFAF}" type="presParOf" srcId="{A8B186A8-6915-4CA6-9AD8-85C30594238A}" destId="{39BDF5BD-0FB2-449E-9613-8194FCDA3E83}" srcOrd="3" destOrd="0" presId="urn:microsoft.com/office/officeart/2005/8/layout/hierarchy2"/>
    <dgm:cxn modelId="{3E9BE351-6140-43B5-94B8-DFD8E8B1C4A6}" type="presParOf" srcId="{39BDF5BD-0FB2-449E-9613-8194FCDA3E83}" destId="{5D1E3C87-6416-49D8-9B23-CB5CF581601B}" srcOrd="0" destOrd="0" presId="urn:microsoft.com/office/officeart/2005/8/layout/hierarchy2"/>
    <dgm:cxn modelId="{6DBD9BD9-54B4-48D9-8B50-1858C5221CEB}" type="presParOf" srcId="{39BDF5BD-0FB2-449E-9613-8194FCDA3E83}" destId="{3C326566-F65E-4E63-AE90-F778AA222F5C}" srcOrd="1" destOrd="0" presId="urn:microsoft.com/office/officeart/2005/8/layout/hierarchy2"/>
    <dgm:cxn modelId="{395F3347-1556-4750-AD9B-E7D322EB2CEC}" type="presParOf" srcId="{B364AE74-49E0-4F10-BB2A-214AD4B3EC12}" destId="{F3557021-37C4-449B-AF36-B7C97FE144AC}" srcOrd="2" destOrd="0" presId="urn:microsoft.com/office/officeart/2005/8/layout/hierarchy2"/>
    <dgm:cxn modelId="{1C32407B-0D03-4E73-90B0-6542E690F3BE}" type="presParOf" srcId="{F3557021-37C4-449B-AF36-B7C97FE144AC}" destId="{8A080442-17AB-4A29-A561-FFA985EFC88D}" srcOrd="0" destOrd="0" presId="urn:microsoft.com/office/officeart/2005/8/layout/hierarchy2"/>
    <dgm:cxn modelId="{F96388BE-67E4-4032-AB76-EA394572AD01}" type="presParOf" srcId="{B364AE74-49E0-4F10-BB2A-214AD4B3EC12}" destId="{B97011D1-298F-40E6-AC5F-2AB6A0D5DF12}" srcOrd="3" destOrd="0" presId="urn:microsoft.com/office/officeart/2005/8/layout/hierarchy2"/>
    <dgm:cxn modelId="{03EBBD71-2E7F-41FB-A84D-B93C699C404C}" type="presParOf" srcId="{B97011D1-298F-40E6-AC5F-2AB6A0D5DF12}" destId="{241A9420-FC23-4FAF-91FB-3BCCB6BF7DDE}" srcOrd="0" destOrd="0" presId="urn:microsoft.com/office/officeart/2005/8/layout/hierarchy2"/>
    <dgm:cxn modelId="{FCDCE0EF-0B96-45A9-AD0C-4304C88E8E3A}" type="presParOf" srcId="{B97011D1-298F-40E6-AC5F-2AB6A0D5DF12}" destId="{C016366D-CA69-422A-B4D4-19D330175AF7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872DD-2DBC-4AFE-8186-A9CF909AAF75}">
      <dsp:nvSpPr>
        <dsp:cNvPr id="0" name=""/>
        <dsp:cNvSpPr/>
      </dsp:nvSpPr>
      <dsp:spPr>
        <a:xfrm>
          <a:off x="11198" y="3077798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One of the four rounds is determined to determine your payoff: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8832" y="3105432"/>
        <a:ext cx="1831747" cy="888239"/>
      </dsp:txXfrm>
    </dsp:sp>
    <dsp:sp modelId="{E7629B1B-7A5F-4953-9AAF-F0D476247163}">
      <dsp:nvSpPr>
        <dsp:cNvPr id="0" name=""/>
        <dsp:cNvSpPr/>
      </dsp:nvSpPr>
      <dsp:spPr>
        <a:xfrm rot="17945813">
          <a:off x="1499527" y="2858454"/>
          <a:ext cx="1552179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1552179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2236813" y="2832601"/>
        <a:ext cx="77608" cy="77608"/>
      </dsp:txXfrm>
    </dsp:sp>
    <dsp:sp modelId="{CB0F1398-9468-4DBA-BFD2-213A799D16F3}">
      <dsp:nvSpPr>
        <dsp:cNvPr id="0" name=""/>
        <dsp:cNvSpPr/>
      </dsp:nvSpPr>
      <dsp:spPr>
        <a:xfrm>
          <a:off x="2653020" y="1721505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One of the first three </a:t>
          </a:r>
          <a:br>
            <a:rPr lang="en-US" sz="1200" b="0" i="0" kern="1200" dirty="0">
              <a:solidFill>
                <a:schemeClr val="tx1"/>
              </a:solidFill>
            </a:rPr>
          </a:br>
          <a:r>
            <a:rPr lang="en-US" sz="1200" b="0" i="0" kern="1200" dirty="0">
              <a:solidFill>
                <a:schemeClr val="tx1"/>
              </a:solidFill>
            </a:rPr>
            <a:t> rounds is selected:</a:t>
          </a:r>
        </a:p>
      </dsp:txBody>
      <dsp:txXfrm>
        <a:off x="2680654" y="1749139"/>
        <a:ext cx="1831747" cy="888239"/>
      </dsp:txXfrm>
    </dsp:sp>
    <dsp:sp modelId="{29CB44CD-D0BE-45C3-AB22-77A60C600564}">
      <dsp:nvSpPr>
        <dsp:cNvPr id="0" name=""/>
        <dsp:cNvSpPr/>
      </dsp:nvSpPr>
      <dsp:spPr>
        <a:xfrm rot="19457599">
          <a:off x="4452666" y="1909049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4894201" y="1898762"/>
        <a:ext cx="46477" cy="46477"/>
      </dsp:txXfrm>
    </dsp:sp>
    <dsp:sp modelId="{D6A307B0-FFCD-4360-8B3E-72F62E623A81}">
      <dsp:nvSpPr>
        <dsp:cNvPr id="0" name=""/>
        <dsp:cNvSpPr/>
      </dsp:nvSpPr>
      <dsp:spPr>
        <a:xfrm>
          <a:off x="5294843" y="1178988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You chose the</a:t>
          </a:r>
          <a:br>
            <a:rPr lang="en-US" sz="1100" b="0" i="0" kern="1200" dirty="0">
              <a:solidFill>
                <a:schemeClr val="tx1"/>
              </a:solidFill>
            </a:rPr>
          </a:br>
          <a:r>
            <a:rPr lang="en-US" sz="1200" b="0" i="0" kern="1200" dirty="0">
              <a:solidFill>
                <a:schemeClr val="tx1"/>
              </a:solidFill>
            </a:rPr>
            <a:t> lottery option A:</a:t>
          </a:r>
        </a:p>
      </dsp:txBody>
      <dsp:txXfrm>
        <a:off x="5322477" y="1206622"/>
        <a:ext cx="1831747" cy="888239"/>
      </dsp:txXfrm>
    </dsp:sp>
    <dsp:sp modelId="{6E00896E-3BB5-49E6-AC31-17308F643DE7}">
      <dsp:nvSpPr>
        <dsp:cNvPr id="0" name=""/>
        <dsp:cNvSpPr/>
      </dsp:nvSpPr>
      <dsp:spPr>
        <a:xfrm rot="19457599">
          <a:off x="7094488" y="1366532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7536023" y="1356245"/>
        <a:ext cx="46477" cy="46477"/>
      </dsp:txXfrm>
    </dsp:sp>
    <dsp:sp modelId="{BCA594CF-240A-4C81-8F98-856D552758D6}">
      <dsp:nvSpPr>
        <dsp:cNvPr id="0" name=""/>
        <dsp:cNvSpPr/>
      </dsp:nvSpPr>
      <dsp:spPr>
        <a:xfrm>
          <a:off x="7936665" y="636471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>
              <a:solidFill>
                <a:schemeClr val="tx1"/>
              </a:solidFill>
            </a:rPr>
            <a:t>It is randomly determined that you receive the higher bonus.</a:t>
          </a:r>
        </a:p>
      </dsp:txBody>
      <dsp:txXfrm>
        <a:off x="7964299" y="664105"/>
        <a:ext cx="1831747" cy="888239"/>
      </dsp:txXfrm>
    </dsp:sp>
    <dsp:sp modelId="{9C8F6496-BCC7-4AA6-81B2-29BC6F753BE3}">
      <dsp:nvSpPr>
        <dsp:cNvPr id="0" name=""/>
        <dsp:cNvSpPr/>
      </dsp:nvSpPr>
      <dsp:spPr>
        <a:xfrm rot="2142401">
          <a:off x="7094488" y="1909049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7536023" y="1898762"/>
        <a:ext cx="46477" cy="46477"/>
      </dsp:txXfrm>
    </dsp:sp>
    <dsp:sp modelId="{A29A61A4-D48E-4C8E-AE9E-B235F3990BA2}">
      <dsp:nvSpPr>
        <dsp:cNvPr id="0" name=""/>
        <dsp:cNvSpPr/>
      </dsp:nvSpPr>
      <dsp:spPr>
        <a:xfrm>
          <a:off x="7936665" y="1721505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>
              <a:solidFill>
                <a:schemeClr val="tx1"/>
              </a:solidFill>
            </a:rPr>
            <a:t>It is randomly determined that you receive the lower bonus.</a:t>
          </a:r>
        </a:p>
      </dsp:txBody>
      <dsp:txXfrm>
        <a:off x="7964299" y="1749139"/>
        <a:ext cx="1831747" cy="888239"/>
      </dsp:txXfrm>
    </dsp:sp>
    <dsp:sp modelId="{2D4DF931-CB8D-47AD-B8BA-6DA8437F28A9}">
      <dsp:nvSpPr>
        <dsp:cNvPr id="0" name=""/>
        <dsp:cNvSpPr/>
      </dsp:nvSpPr>
      <dsp:spPr>
        <a:xfrm rot="2142401">
          <a:off x="4452666" y="2451566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4894201" y="2441279"/>
        <a:ext cx="46477" cy="46477"/>
      </dsp:txXfrm>
    </dsp:sp>
    <dsp:sp modelId="{3674F3CB-9032-4AB2-A2FE-DEEA5D9679CB}">
      <dsp:nvSpPr>
        <dsp:cNvPr id="0" name=""/>
        <dsp:cNvSpPr/>
      </dsp:nvSpPr>
      <dsp:spPr>
        <a:xfrm>
          <a:off x="5294843" y="2264022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You chose the certain </a:t>
          </a:r>
          <a:br>
            <a:rPr lang="en-US" sz="1200" b="0" i="0" kern="1200" dirty="0">
              <a:solidFill>
                <a:schemeClr val="tx1"/>
              </a:solidFill>
            </a:rPr>
          </a:br>
          <a:r>
            <a:rPr lang="en-US" sz="1200" b="0" i="0" kern="1200" dirty="0">
              <a:solidFill>
                <a:schemeClr val="tx1"/>
              </a:solidFill>
            </a:rPr>
            <a:t>option B, and you receive </a:t>
          </a:r>
          <a:br>
            <a:rPr lang="en-US" sz="1200" b="0" i="0" kern="1200" dirty="0">
              <a:solidFill>
                <a:schemeClr val="tx1"/>
              </a:solidFill>
            </a:rPr>
          </a:br>
          <a:r>
            <a:rPr lang="en-US" sz="1200" b="0" i="0" kern="1200" dirty="0">
              <a:solidFill>
                <a:schemeClr val="tx1"/>
              </a:solidFill>
            </a:rPr>
            <a:t>the certain bonus.</a:t>
          </a:r>
        </a:p>
      </dsp:txBody>
      <dsp:txXfrm>
        <a:off x="5322477" y="2291656"/>
        <a:ext cx="1831747" cy="888239"/>
      </dsp:txXfrm>
    </dsp:sp>
    <dsp:sp modelId="{47732D9C-3C4F-40AF-9350-ECCEC13585A1}">
      <dsp:nvSpPr>
        <dsp:cNvPr id="0" name=""/>
        <dsp:cNvSpPr/>
      </dsp:nvSpPr>
      <dsp:spPr>
        <a:xfrm rot="3654187">
          <a:off x="1499527" y="4214747"/>
          <a:ext cx="1552179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1552179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2236813" y="4188893"/>
        <a:ext cx="77608" cy="77608"/>
      </dsp:txXfrm>
    </dsp:sp>
    <dsp:sp modelId="{AAE39256-A382-46F5-B6D3-6AC79F984224}">
      <dsp:nvSpPr>
        <dsp:cNvPr id="0" name=""/>
        <dsp:cNvSpPr/>
      </dsp:nvSpPr>
      <dsp:spPr>
        <a:xfrm>
          <a:off x="2653020" y="4434090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The last (4</a:t>
          </a:r>
          <a:r>
            <a:rPr lang="en-US" sz="1200" b="0" i="0" kern="1200" baseline="30000" dirty="0">
              <a:solidFill>
                <a:schemeClr val="tx1"/>
              </a:solidFill>
            </a:rPr>
            <a:t>th</a:t>
          </a:r>
          <a:r>
            <a:rPr lang="en-US" sz="1200" b="0" i="0" kern="1200" dirty="0">
              <a:solidFill>
                <a:schemeClr val="tx1"/>
              </a:solidFill>
            </a:rPr>
            <a:t>) round is selected:</a:t>
          </a:r>
        </a:p>
      </dsp:txBody>
      <dsp:txXfrm>
        <a:off x="2680654" y="4461724"/>
        <a:ext cx="1831747" cy="888239"/>
      </dsp:txXfrm>
    </dsp:sp>
    <dsp:sp modelId="{ECE7ACCC-BB46-434A-884C-55D4C64EE23F}">
      <dsp:nvSpPr>
        <dsp:cNvPr id="0" name=""/>
        <dsp:cNvSpPr/>
      </dsp:nvSpPr>
      <dsp:spPr>
        <a:xfrm rot="19457599">
          <a:off x="4452666" y="4621634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4894201" y="4611347"/>
        <a:ext cx="46477" cy="46477"/>
      </dsp:txXfrm>
    </dsp:sp>
    <dsp:sp modelId="{F6CBFF8C-40C9-42B5-B90F-BCC4CB0BE34C}">
      <dsp:nvSpPr>
        <dsp:cNvPr id="0" name=""/>
        <dsp:cNvSpPr/>
      </dsp:nvSpPr>
      <dsp:spPr>
        <a:xfrm>
          <a:off x="5294843" y="3891573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The random amount "offered" is not among those for which you indicated you would take option B. ⇒ You receive option A:</a:t>
          </a:r>
        </a:p>
      </dsp:txBody>
      <dsp:txXfrm>
        <a:off x="5322477" y="3919207"/>
        <a:ext cx="1831747" cy="888239"/>
      </dsp:txXfrm>
    </dsp:sp>
    <dsp:sp modelId="{53D1FF87-3CFF-4B11-BEDD-EB997F57D95F}">
      <dsp:nvSpPr>
        <dsp:cNvPr id="0" name=""/>
        <dsp:cNvSpPr/>
      </dsp:nvSpPr>
      <dsp:spPr>
        <a:xfrm rot="19457599">
          <a:off x="7094488" y="4079117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7536023" y="4068830"/>
        <a:ext cx="46477" cy="46477"/>
      </dsp:txXfrm>
    </dsp:sp>
    <dsp:sp modelId="{83705B1D-0E3D-4DE8-8F4F-7D8EE31968E4}">
      <dsp:nvSpPr>
        <dsp:cNvPr id="0" name=""/>
        <dsp:cNvSpPr/>
      </dsp:nvSpPr>
      <dsp:spPr>
        <a:xfrm>
          <a:off x="7936665" y="3349056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It is randomly determined that you receive the higher bonus.</a:t>
          </a:r>
        </a:p>
      </dsp:txBody>
      <dsp:txXfrm>
        <a:off x="7964299" y="3376690"/>
        <a:ext cx="1831747" cy="888239"/>
      </dsp:txXfrm>
    </dsp:sp>
    <dsp:sp modelId="{B887620E-D574-49D6-A4F7-762C9B6D6BF0}">
      <dsp:nvSpPr>
        <dsp:cNvPr id="0" name=""/>
        <dsp:cNvSpPr/>
      </dsp:nvSpPr>
      <dsp:spPr>
        <a:xfrm rot="2142401">
          <a:off x="7094488" y="4621634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7536023" y="4611347"/>
        <a:ext cx="46477" cy="46477"/>
      </dsp:txXfrm>
    </dsp:sp>
    <dsp:sp modelId="{5D1E3C87-6416-49D8-9B23-CB5CF581601B}">
      <dsp:nvSpPr>
        <dsp:cNvPr id="0" name=""/>
        <dsp:cNvSpPr/>
      </dsp:nvSpPr>
      <dsp:spPr>
        <a:xfrm>
          <a:off x="7936665" y="4434090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>
              <a:solidFill>
                <a:schemeClr val="tx1"/>
              </a:solidFill>
            </a:rPr>
            <a:t>It is randomly determined that you receive the lower bonus.</a:t>
          </a:r>
        </a:p>
      </dsp:txBody>
      <dsp:txXfrm>
        <a:off x="7964299" y="4461724"/>
        <a:ext cx="1831747" cy="888239"/>
      </dsp:txXfrm>
    </dsp:sp>
    <dsp:sp modelId="{F3557021-37C4-449B-AF36-B7C97FE144AC}">
      <dsp:nvSpPr>
        <dsp:cNvPr id="0" name=""/>
        <dsp:cNvSpPr/>
      </dsp:nvSpPr>
      <dsp:spPr>
        <a:xfrm rot="2142401">
          <a:off x="4452666" y="5164152"/>
          <a:ext cx="929546" cy="25902"/>
        </a:xfrm>
        <a:custGeom>
          <a:avLst/>
          <a:gdLst/>
          <a:ahLst/>
          <a:cxnLst/>
          <a:rect l="0" t="0" r="0" b="0"/>
          <a:pathLst>
            <a:path>
              <a:moveTo>
                <a:pt x="0" y="12951"/>
              </a:moveTo>
              <a:lnTo>
                <a:pt x="929546" y="129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4894201" y="5153864"/>
        <a:ext cx="46477" cy="46477"/>
      </dsp:txXfrm>
    </dsp:sp>
    <dsp:sp modelId="{241A9420-FC23-4FAF-91FB-3BCCB6BF7DDE}">
      <dsp:nvSpPr>
        <dsp:cNvPr id="0" name=""/>
        <dsp:cNvSpPr/>
      </dsp:nvSpPr>
      <dsp:spPr>
        <a:xfrm>
          <a:off x="5294843" y="4976607"/>
          <a:ext cx="1887015" cy="94350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kern="1200" dirty="0">
              <a:solidFill>
                <a:schemeClr val="tx1"/>
              </a:solidFill>
            </a:rPr>
            <a:t>The random amount "offered" is among those for which you indicated you would take option B. ⇒ You receive option B and receive the certain bonus.</a:t>
          </a:r>
        </a:p>
      </dsp:txBody>
      <dsp:txXfrm>
        <a:off x="5322477" y="5004241"/>
        <a:ext cx="1831747" cy="88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6925-AD00-4052-B7CC-4BA4F74D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6614A-E81F-423D-B813-C6C6C2B4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2194-A3DC-41CC-9459-FF71F3E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4ED3D-35D5-4FD7-AD4E-F82E681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4F0C-7BD8-4F12-9DB5-F69D7B68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B1F-38DB-42EC-81A0-1E1F1F0F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EE92-D1E8-4266-88F9-6E174934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0C4E-D865-44D5-AAA2-4578F75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988A-827C-4E7F-AC22-11636FD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601-190E-4FF2-A119-98DA8CEF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A0CB1-33F8-4040-92B0-4579874E8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E710-2A43-42B4-8B4F-B4A37C73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D798-8361-46F2-8013-32760531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9493-3F6C-45B4-AE9A-D3E6820C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3EB0-CE0F-48F0-96FB-1C4B109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9C67-0459-463D-B60D-F9258582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5941-3076-4EED-A29C-7026F08D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C9A1-F2FB-40FA-AF5A-8559FD15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DA09-9DEF-4560-B57A-9D48D5A6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89FA-1635-403C-9873-F8AF439A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44AE-7013-4F7F-B19B-55D5A02B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FD79-9115-4A3C-8F38-EAA100F3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EA8E-58FC-4FA7-AC3F-4073E53B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ECBE-3F72-425A-BE0B-96F0E2B1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9566-2784-40D9-A1AA-6EC58AF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17AA-854A-4724-A0F8-6E2C3FB5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588B-5883-4CC2-AF09-426654DE7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D7B5-5235-4FA3-BA88-DA3E48C8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4E4E-92FF-4064-9B9D-B897CAED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B3D1A-BE50-42C1-B11D-025A1A91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11E1-62D9-44E1-B54F-02BA3DE1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9F09-095C-4C5C-A6B2-CC0BBD87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BBE68-A9D7-4538-AFEF-53390DC1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30F5-061A-477B-A0E1-36C2018A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E38F4-55CA-47DF-AE82-EAFFEF4C9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99EC-B880-4BFE-9C14-DE3D543BF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2879F-E179-4240-AAB0-9D6F2F97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0A9C7-2295-49AE-9FEE-2F494DA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C779C-1CF0-4726-B15F-F3DE4CBE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4F17-AB2E-4FBE-9B8D-85DE3429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CFD0-AC7D-4473-AA96-E63E4A8D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FE032-69AE-41AA-9666-9A20C38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999B0-9954-422D-BAED-6A1F3A20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9C62D-B327-44EA-A103-AB176540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E6A37-5AA6-427C-870A-3E0FFB26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2DC9-C48E-4CEC-A6CF-03E1C2ED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52D0-E1F3-494E-A7D5-3A6D8A23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3AE3-F75A-4A04-8F32-47B98489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3A1EB-EBE6-4585-AEEA-7C0D325A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04CF-31B9-4188-B71D-4A98ADAD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60994-9D3C-4A65-9F83-5A391CA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4A0D-05B2-47A0-A51A-F676C51A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1929-7514-4DAC-8CA9-4EEAD6C8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4C3EA-4BF9-4AB4-8146-2231F6A2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4B7CF-61DB-49DE-A8C0-1D13EF1CC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EE8C-B6AF-4847-8A9C-E6B8009C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488C-ADBA-4D68-B607-B6ECA9A6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E3D7-F26B-4A50-A379-E93A7FA1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141D9-E273-4BD0-978F-BD3AD11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80BC5-D68F-40CC-A1C3-734D2A0F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3E05-8CD6-40F4-A53F-393C319CB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0ECA-30B0-4119-95AC-915DF337E13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9C78-B20F-4FE3-B477-D754B18B5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9BAB-0653-4AA0-BD5E-F24A34C24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DE70-C8AA-4A97-AA24-4E42D9AB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6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C3228A-4EC8-476B-B790-4285086B5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677232"/>
              </p:ext>
            </p:extLst>
          </p:nvPr>
        </p:nvGraphicFramePr>
        <p:xfrm>
          <a:off x="1178560" y="150707"/>
          <a:ext cx="9834880" cy="655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8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Kißler</dc:creator>
  <cp:lastModifiedBy>Bernhard Kißler</cp:lastModifiedBy>
  <cp:revision>2</cp:revision>
  <dcterms:created xsi:type="dcterms:W3CDTF">2021-05-04T06:25:54Z</dcterms:created>
  <dcterms:modified xsi:type="dcterms:W3CDTF">2021-05-04T06:30:27Z</dcterms:modified>
</cp:coreProperties>
</file>