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6.98%" autoAdjust="0"/>
    <p:restoredTop sz="94.66%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customXml" Target="../customXml/item3.xml"/><Relationship Id="rId7" Type="http://purl.oclc.org/ooxml/officeDocument/relationships/viewProps" Target="viewProps.xml"/><Relationship Id="rId2" Type="http://purl.oclc.org/ooxml/officeDocument/relationships/customXml" Target="../customXml/item2.xml"/><Relationship Id="rId1" Type="http://purl.oclc.org/ooxml/officeDocument/relationships/customXml" Target="../customXml/item1.xml"/><Relationship Id="rId6" Type="http://purl.oclc.org/ooxml/officeDocument/relationships/presProps" Target="presProps.xml"/><Relationship Id="rId5" Type="http://purl.oclc.org/ooxml/officeDocument/relationships/slide" Target="slides/slide1.xml"/><Relationship Id="rId4" Type="http://purl.oclc.org/ooxml/officeDocument/relationships/slideMaster" Target="slideMasters/slideMaster1.xml"/><Relationship Id="rId9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C172-8113-75E2-0BCE-FBDE037B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C1665-BC53-8E9B-CC99-CA35D044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89E81-BB1E-FF60-36C2-0A04E5CE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3F567-288A-9A66-356A-6D4C34EC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57C72-0180-CFE0-24D9-19917116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63312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40B44-2303-C1B7-A3D8-0EEC58B5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AA40C-DD38-903B-0C24-CEABDB3D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E969D-3417-8D2D-907A-10C876CD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A6064-B403-1875-D9B5-DDC2EE3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740FE-0CEA-7BE7-AA6D-7C604D5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5700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E44628-55A3-502A-4145-1F39CB013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E371FA-C51B-AF5F-0BAA-4864CE2D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E25FE-54C5-3531-781E-6F637E3D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6FFD7-FAB4-F3B5-E165-0679BFE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00B21-9E1E-D7B8-69C3-66149F03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3023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ADD0-0039-7D7D-D0D3-BC9B7DEB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CDC22-2DDF-0539-997A-6C16214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E436AA-F981-9072-F426-C27E64C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FAEB8-F03A-D118-F976-021388B5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28D33-638C-7EC7-1A28-3E271250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8797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8E79-0E2F-8F1C-C961-4E729191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F8BD2-9FB6-56B3-43BD-0D442000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555CE6-5CB5-02FD-7A7B-7C526769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D12F1-364C-C67B-998C-92F10951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F5DAC-ADD6-42AF-D8F7-368BC53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0862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2DF5-EC5A-D6D3-C98A-EC517437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22888-6A9C-2067-8F07-F4AFBE20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DE455A-7430-9192-EE0E-2813007A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32F02-F107-E69A-073A-CC747E05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859F1E-D274-79DD-8D51-E0EB0AC8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D57D60-C057-79F5-DA71-D958924F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5946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0BC85-9E86-6866-3058-2400EF80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E1957-8741-5D51-27F0-41ED028A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DC7977-3F43-41B1-F875-EE219405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508AE9-ABD6-EE4D-08E7-A24D35BBC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7D7B6-2E4F-2894-77FB-7FBE0B844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63E3B2-AE0E-9AAA-1D7C-6B4E5B2C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71A922-EC10-24C8-3389-4BF21C13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8C696A-5068-3A18-DB5D-D6A7977A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5991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980EB-B449-E4E9-4F09-6A8BBDA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912D29-A5C7-D4D0-EBAB-CF295EDE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6FF1C1-6F3A-B1D2-55FD-B677A8D9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D74123-97C5-0F91-AA4D-F99D596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5770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36DD84-C653-2583-13E9-C327C12B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630F76-E222-77CD-8360-B6424C60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408791-1498-4C1D-E8D8-79362706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2433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E4EF2-0ABE-8545-500E-32730347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D9A3C2-2A6A-8F6C-C71B-BAE7B06B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241EDB-FDA9-E286-903D-711C86AD4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D69F32-DE16-9038-D613-B1639F30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6AFA27-B285-F72A-587A-252FDF2B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4BC287-5BFE-84C9-167B-D12F462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0692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2B14-2AEF-D056-2AFC-5D90F6E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008BC1-5B84-C2BF-AF5C-A35F6B97A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61499B-B1AD-438D-FEB0-D7DE63F5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CFAC4-CE36-61F6-83F3-B5D25D8C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2C1FF3-9A70-261B-89F0-99DC7DC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BC565-14F1-8FEA-F454-75036F84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717ED3-61FA-22A9-C63E-A61DD0CC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5499C-5338-89CE-1A6E-A28B8ADF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B81C4-3812-4F53-1FCC-A8762C720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EC6F335D-B028-4E12-835F-F1B7ADFB2DDF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6DA17-8E50-0E87-E2B5-7A2C88B02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F42DC-8A02-2684-AB27-738707B7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D5CDA8A-40C8-4CAC-8863-E3D4947CA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52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purl.oclc.org/ooxml/drawingml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69BF65DA35874582D0236EB0F4DE20" ma:contentTypeVersion="11" ma:contentTypeDescription="Ein neues Dokument erstellen." ma:contentTypeScope="" ma:versionID="6b42f27b562f28ddeabf6da28818e838">
  <xsd:schema xmlns:xsd="http://www.w3.org/2001/XMLSchema" xmlns:xs="http://www.w3.org/2001/XMLSchema" xmlns:p="http://schemas.microsoft.com/office/2006/metadata/properties" xmlns:ns3="c0dea18f-f7d2-4b12-875c-cf930f1f7437" xmlns:ns4="29a96743-a71f-47e8-978d-5781e66c9de6" targetNamespace="http://schemas.microsoft.com/office/2006/metadata/properties" ma:root="true" ma:fieldsID="b073a42ea7fb69e47d0d3c1b166e0d77" ns3:_="" ns4:_="">
    <xsd:import namespace="c0dea18f-f7d2-4b12-875c-cf930f1f7437"/>
    <xsd:import namespace="29a96743-a71f-47e8-978d-5781e66c9de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ea18f-f7d2-4b12-875c-cf930f1f74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96743-a71f-47e8-978d-5781e66c9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purl.oclc.org/ooxml/officeDocument/customXml" ds:itemID="{6A1EF749-D573-44D8-827B-FFBF1A274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dea18f-f7d2-4b12-875c-cf930f1f7437"/>
    <ds:schemaRef ds:uri="29a96743-a71f-47e8-978d-5781e66c9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purl.oclc.org/ooxml/officeDocument/customXml" ds:itemID="{8DE0DAF4-01A4-4847-B236-B614BBF8EA29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73E938E6-6DF3-42F5-874F-61EDA879BE7F}">
  <ds:schemaRefs>
    <ds:schemaRef ds:uri="http://schemas.microsoft.com/office/2006/metadata/properties"/>
    <ds:schemaRef ds:uri="http://purl.org/dc/dcmitype/"/>
    <ds:schemaRef ds:uri="29a96743-a71f-47e8-978d-5781e66c9de6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0dea18f-f7d2-4b12-875c-cf930f1f7437"/>
    <ds:schemaRef ds:uri="http://www.w3.org/XML/1998/namespace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Schupp, Bernhard</dc:creator>
  <cp:lastModifiedBy>Bernhard</cp:lastModifiedBy>
  <cp:revision>10</cp:revision>
  <dcterms:created xsi:type="dcterms:W3CDTF">2023-05-12T08:03:56Z</dcterms:created>
  <dcterms:modified xsi:type="dcterms:W3CDTF">2023-05-13T12:43:33Z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0x0101004B69BF65DA35874582D0236EB0F4DE20</vt:lpwstr>
  </property>
</Properties>
</file>