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2"/>
  </p:notesMasterIdLst>
  <p:sldIdLst>
    <p:sldId id="268" r:id="rId2"/>
    <p:sldId id="265" r:id="rId3"/>
    <p:sldId id="258" r:id="rId4"/>
    <p:sldId id="259" r:id="rId5"/>
    <p:sldId id="266" r:id="rId6"/>
    <p:sldId id="260" r:id="rId7"/>
    <p:sldId id="262" r:id="rId8"/>
    <p:sldId id="261" r:id="rId9"/>
    <p:sldId id="263" r:id="rId10"/>
    <p:sldId id="267"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02" autoAdjust="0"/>
  </p:normalViewPr>
  <p:slideViewPr>
    <p:cSldViewPr>
      <p:cViewPr varScale="1">
        <p:scale>
          <a:sx n="121" d="100"/>
          <a:sy n="121" d="100"/>
        </p:scale>
        <p:origin x="-402" y="-102"/>
      </p:cViewPr>
      <p:guideLst>
        <p:guide orient="horz" pos="1620"/>
        <p:guide pos="2880"/>
      </p:guideLst>
    </p:cSldViewPr>
  </p:slideViewPr>
  <p:notesTextViewPr>
    <p:cViewPr>
      <p:scale>
        <a:sx n="150" d="100"/>
        <a:sy n="150" d="100"/>
      </p:scale>
      <p:origin x="0" y="0"/>
    </p:cViewPr>
  </p:notesTextViewPr>
  <p:gridSpacing cx="90012" cy="90012"/>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70401D-BAD5-4D2D-A9B0-CC50194A0415}"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B69724CB-F1AB-40A1-AAA4-20962A1EB9DC}">
      <dgm:prSet>
        <dgm:style>
          <a:lnRef idx="3">
            <a:schemeClr val="lt1"/>
          </a:lnRef>
          <a:fillRef idx="1">
            <a:schemeClr val="accent3"/>
          </a:fillRef>
          <a:effectRef idx="1">
            <a:schemeClr val="accent3"/>
          </a:effectRef>
          <a:fontRef idx="minor">
            <a:schemeClr val="lt1"/>
          </a:fontRef>
        </dgm:style>
      </dgm:prSet>
      <dgm:spPr/>
      <dgm:t>
        <a:bodyPr/>
        <a:lstStyle/>
        <a:p>
          <a:r>
            <a:rPr lang="en-US" dirty="0" smtClean="0"/>
            <a:t>GPU Hardware</a:t>
          </a:r>
          <a:endParaRPr lang="en-US" dirty="0"/>
        </a:p>
      </dgm:t>
    </dgm:pt>
    <dgm:pt modelId="{9F2EED54-A29A-4221-9653-A33E8DC38208}" type="parTrans" cxnId="{8B599F15-9680-4C99-8BC1-4EA00A174534}">
      <dgm:prSet/>
      <dgm:spPr/>
      <dgm:t>
        <a:bodyPr/>
        <a:lstStyle/>
        <a:p>
          <a:endParaRPr lang="en-US"/>
        </a:p>
      </dgm:t>
    </dgm:pt>
    <dgm:pt modelId="{9578998C-583C-4BA4-A025-221238297083}" type="sibTrans" cxnId="{8B599F15-9680-4C99-8BC1-4EA00A174534}">
      <dgm:prSet/>
      <dgm:spPr/>
      <dgm:t>
        <a:bodyPr/>
        <a:lstStyle/>
        <a:p>
          <a:endParaRPr lang="en-US"/>
        </a:p>
      </dgm:t>
    </dgm:pt>
    <dgm:pt modelId="{66134256-F92D-4576-AE22-D2A021C1FAA9}">
      <dgm:prSet>
        <dgm:style>
          <a:lnRef idx="3">
            <a:schemeClr val="lt1"/>
          </a:lnRef>
          <a:fillRef idx="1">
            <a:schemeClr val="accent2"/>
          </a:fillRef>
          <a:effectRef idx="1">
            <a:schemeClr val="accent2"/>
          </a:effectRef>
          <a:fontRef idx="minor">
            <a:schemeClr val="lt1"/>
          </a:fontRef>
        </dgm:style>
      </dgm:prSet>
      <dgm:spPr/>
      <dgm:t>
        <a:bodyPr/>
        <a:lstStyle/>
        <a:p>
          <a:r>
            <a:rPr lang="en-US" dirty="0" smtClean="0"/>
            <a:t>OpenCL Driver</a:t>
          </a:r>
          <a:endParaRPr lang="en-US" dirty="0"/>
        </a:p>
      </dgm:t>
    </dgm:pt>
    <dgm:pt modelId="{234677D8-5922-447D-BFFA-C32595B6A78E}" type="parTrans" cxnId="{2EC33B67-6F69-4503-872E-CEA26B60DA93}">
      <dgm:prSet/>
      <dgm:spPr/>
      <dgm:t>
        <a:bodyPr/>
        <a:lstStyle/>
        <a:p>
          <a:endParaRPr lang="en-US"/>
        </a:p>
      </dgm:t>
    </dgm:pt>
    <dgm:pt modelId="{4BE6E731-C572-4C81-86BC-A6C72944C8BA}" type="sibTrans" cxnId="{2EC33B67-6F69-4503-872E-CEA26B60DA93}">
      <dgm:prSet/>
      <dgm:spPr/>
      <dgm:t>
        <a:bodyPr/>
        <a:lstStyle/>
        <a:p>
          <a:endParaRPr lang="en-US"/>
        </a:p>
      </dgm:t>
    </dgm:pt>
    <dgm:pt modelId="{366D7E94-92CA-4670-B306-D54384B5B89A}">
      <dgm:prSet>
        <dgm:style>
          <a:lnRef idx="3">
            <a:schemeClr val="lt1"/>
          </a:lnRef>
          <a:fillRef idx="1">
            <a:schemeClr val="accent4"/>
          </a:fillRef>
          <a:effectRef idx="1">
            <a:schemeClr val="accent4"/>
          </a:effectRef>
          <a:fontRef idx="minor">
            <a:schemeClr val="lt1"/>
          </a:fontRef>
        </dgm:style>
      </dgm:prSet>
      <dgm:spPr/>
      <dgm:t>
        <a:bodyPr/>
        <a:lstStyle/>
        <a:p>
          <a:r>
            <a:rPr lang="en-US" dirty="0" smtClean="0"/>
            <a:t>OpenCL API</a:t>
          </a:r>
          <a:endParaRPr lang="en-US" dirty="0"/>
        </a:p>
      </dgm:t>
    </dgm:pt>
    <dgm:pt modelId="{2B5F00F2-D0BF-4754-B5B1-C751B5F775AE}" type="parTrans" cxnId="{17EEF923-D943-4588-AA01-2A8EBCB1A536}">
      <dgm:prSet/>
      <dgm:spPr/>
      <dgm:t>
        <a:bodyPr/>
        <a:lstStyle/>
        <a:p>
          <a:endParaRPr lang="en-US"/>
        </a:p>
      </dgm:t>
    </dgm:pt>
    <dgm:pt modelId="{EB5516E1-F9A8-4C5A-8F82-BA4BDA2C249A}" type="sibTrans" cxnId="{17EEF923-D943-4588-AA01-2A8EBCB1A536}">
      <dgm:prSet/>
      <dgm:spPr/>
      <dgm:t>
        <a:bodyPr/>
        <a:lstStyle/>
        <a:p>
          <a:endParaRPr lang="en-US"/>
        </a:p>
      </dgm:t>
    </dgm:pt>
    <dgm:pt modelId="{9AD2CF16-C82E-4D58-AAC6-45C9D90A00B6}">
      <dgm:prSet>
        <dgm:style>
          <a:lnRef idx="3">
            <a:schemeClr val="lt1"/>
          </a:lnRef>
          <a:fillRef idx="1">
            <a:schemeClr val="accent4"/>
          </a:fillRef>
          <a:effectRef idx="1">
            <a:schemeClr val="accent4"/>
          </a:effectRef>
          <a:fontRef idx="minor">
            <a:schemeClr val="lt1"/>
          </a:fontRef>
        </dgm:style>
      </dgm:prSet>
      <dgm:spPr/>
      <dgm:t>
        <a:bodyPr/>
        <a:lstStyle/>
        <a:p>
          <a:r>
            <a:rPr lang="en-US" dirty="0" smtClean="0"/>
            <a:t>OpenCL C Compiler</a:t>
          </a:r>
          <a:endParaRPr lang="en-US" dirty="0"/>
        </a:p>
      </dgm:t>
    </dgm:pt>
    <dgm:pt modelId="{388D13E0-9496-41A3-87F0-ECB2353CDD04}" type="parTrans" cxnId="{316FBAA0-D175-4FCD-ABE8-8EFAA4A5A7BE}">
      <dgm:prSet/>
      <dgm:spPr/>
      <dgm:t>
        <a:bodyPr/>
        <a:lstStyle/>
        <a:p>
          <a:endParaRPr lang="en-US"/>
        </a:p>
      </dgm:t>
    </dgm:pt>
    <dgm:pt modelId="{80957C3C-E837-470F-8038-D69BFF6C9403}" type="sibTrans" cxnId="{316FBAA0-D175-4FCD-ABE8-8EFAA4A5A7BE}">
      <dgm:prSet/>
      <dgm:spPr/>
      <dgm:t>
        <a:bodyPr/>
        <a:lstStyle/>
        <a:p>
          <a:endParaRPr lang="en-US"/>
        </a:p>
      </dgm:t>
    </dgm:pt>
    <dgm:pt modelId="{BF681AE9-5934-45B5-A6A5-7DE362FE8102}">
      <dgm:prSet>
        <dgm:style>
          <a:lnRef idx="3">
            <a:schemeClr val="lt1"/>
          </a:lnRef>
          <a:fillRef idx="1">
            <a:schemeClr val="accent6"/>
          </a:fillRef>
          <a:effectRef idx="1">
            <a:schemeClr val="accent6"/>
          </a:effectRef>
          <a:fontRef idx="minor">
            <a:schemeClr val="lt1"/>
          </a:fontRef>
        </dgm:style>
      </dgm:prSet>
      <dgm:spPr/>
      <dgm:t>
        <a:bodyPr/>
        <a:lstStyle/>
        <a:p>
          <a:r>
            <a:rPr lang="en-US" dirty="0" smtClean="0"/>
            <a:t>Application</a:t>
          </a:r>
          <a:endParaRPr lang="en-US" dirty="0"/>
        </a:p>
      </dgm:t>
    </dgm:pt>
    <dgm:pt modelId="{493006C7-EBB4-4DE2-B6C0-896A2242D751}" type="parTrans" cxnId="{548DE61A-A289-4441-9284-1BC90B7EC5B1}">
      <dgm:prSet/>
      <dgm:spPr/>
      <dgm:t>
        <a:bodyPr/>
        <a:lstStyle/>
        <a:p>
          <a:endParaRPr lang="en-US"/>
        </a:p>
      </dgm:t>
    </dgm:pt>
    <dgm:pt modelId="{0A3AF4C2-C804-4178-9966-F319A96A46FC}" type="sibTrans" cxnId="{548DE61A-A289-4441-9284-1BC90B7EC5B1}">
      <dgm:prSet/>
      <dgm:spPr/>
      <dgm:t>
        <a:bodyPr/>
        <a:lstStyle/>
        <a:p>
          <a:endParaRPr lang="en-US"/>
        </a:p>
      </dgm:t>
    </dgm:pt>
    <dgm:pt modelId="{3AC9DC90-E03E-4F68-BA8F-369FC505E9A0}">
      <dgm:prSet>
        <dgm:style>
          <a:lnRef idx="3">
            <a:schemeClr val="lt1"/>
          </a:lnRef>
          <a:fillRef idx="1">
            <a:schemeClr val="accent6"/>
          </a:fillRef>
          <a:effectRef idx="1">
            <a:schemeClr val="accent6"/>
          </a:effectRef>
          <a:fontRef idx="minor">
            <a:schemeClr val="lt1"/>
          </a:fontRef>
        </dgm:style>
      </dgm:prSet>
      <dgm:spPr/>
      <dgm:t>
        <a:bodyPr/>
        <a:lstStyle/>
        <a:p>
          <a:r>
            <a:rPr lang="en-US" dirty="0" smtClean="0"/>
            <a:t>OpenCL Kernels</a:t>
          </a:r>
          <a:endParaRPr lang="en-US" dirty="0"/>
        </a:p>
      </dgm:t>
    </dgm:pt>
    <dgm:pt modelId="{0B4B39FD-B547-481E-AAB5-493DB07E2EE6}" type="parTrans" cxnId="{FCE2FB4D-E044-43A2-91DD-B832EBDE4D0F}">
      <dgm:prSet/>
      <dgm:spPr/>
      <dgm:t>
        <a:bodyPr/>
        <a:lstStyle/>
        <a:p>
          <a:endParaRPr lang="en-US"/>
        </a:p>
      </dgm:t>
    </dgm:pt>
    <dgm:pt modelId="{7F399DC5-060B-4D2F-91B5-6CB99FDB1117}" type="sibTrans" cxnId="{FCE2FB4D-E044-43A2-91DD-B832EBDE4D0F}">
      <dgm:prSet/>
      <dgm:spPr/>
      <dgm:t>
        <a:bodyPr/>
        <a:lstStyle/>
        <a:p>
          <a:endParaRPr lang="en-US"/>
        </a:p>
      </dgm:t>
    </dgm:pt>
    <dgm:pt modelId="{87852516-88AE-4048-9609-BDA4E724FAD9}" type="pres">
      <dgm:prSet presAssocID="{2570401D-BAD5-4D2D-A9B0-CC50194A0415}" presName="Name0" presStyleCnt="0">
        <dgm:presLayoutVars>
          <dgm:chPref val="1"/>
          <dgm:dir/>
          <dgm:animOne val="branch"/>
          <dgm:animLvl val="lvl"/>
          <dgm:resizeHandles/>
        </dgm:presLayoutVars>
      </dgm:prSet>
      <dgm:spPr/>
      <dgm:t>
        <a:bodyPr/>
        <a:lstStyle/>
        <a:p>
          <a:endParaRPr lang="en-US"/>
        </a:p>
      </dgm:t>
    </dgm:pt>
    <dgm:pt modelId="{9B6E6972-E4AE-4DE4-885C-D4859D8363DC}" type="pres">
      <dgm:prSet presAssocID="{B69724CB-F1AB-40A1-AAA4-20962A1EB9DC}" presName="vertOne" presStyleCnt="0"/>
      <dgm:spPr/>
    </dgm:pt>
    <dgm:pt modelId="{F1971DE9-7C45-48F6-9EA2-BE23119F160B}" type="pres">
      <dgm:prSet presAssocID="{B69724CB-F1AB-40A1-AAA4-20962A1EB9DC}" presName="txOne" presStyleLbl="node0" presStyleIdx="0" presStyleCnt="1" custLinFactY="300000" custLinFactNeighborX="-47" custLinFactNeighborY="348510">
        <dgm:presLayoutVars>
          <dgm:chPref val="3"/>
        </dgm:presLayoutVars>
      </dgm:prSet>
      <dgm:spPr/>
      <dgm:t>
        <a:bodyPr/>
        <a:lstStyle/>
        <a:p>
          <a:endParaRPr lang="en-US"/>
        </a:p>
      </dgm:t>
    </dgm:pt>
    <dgm:pt modelId="{524D5B51-FCE5-435A-95CA-EF46512C12DA}" type="pres">
      <dgm:prSet presAssocID="{B69724CB-F1AB-40A1-AAA4-20962A1EB9DC}" presName="parTransOne" presStyleCnt="0"/>
      <dgm:spPr/>
    </dgm:pt>
    <dgm:pt modelId="{F8218940-CC01-4C58-B3C6-9103604F6885}" type="pres">
      <dgm:prSet presAssocID="{B69724CB-F1AB-40A1-AAA4-20962A1EB9DC}" presName="horzOne" presStyleCnt="0"/>
      <dgm:spPr/>
    </dgm:pt>
    <dgm:pt modelId="{FF19FC83-E148-4C90-B1CC-C732342B5482}" type="pres">
      <dgm:prSet presAssocID="{66134256-F92D-4576-AE22-D2A021C1FAA9}" presName="vertTwo" presStyleCnt="0"/>
      <dgm:spPr/>
    </dgm:pt>
    <dgm:pt modelId="{A4F4F6B8-5463-4FB2-9333-1C9CB354EF04}" type="pres">
      <dgm:prSet presAssocID="{66134256-F92D-4576-AE22-D2A021C1FAA9}" presName="txTwo" presStyleLbl="node2" presStyleIdx="0" presStyleCnt="1" custLinFactY="99427" custLinFactNeighborX="-47" custLinFactNeighborY="100000">
        <dgm:presLayoutVars>
          <dgm:chPref val="3"/>
        </dgm:presLayoutVars>
      </dgm:prSet>
      <dgm:spPr/>
      <dgm:t>
        <a:bodyPr/>
        <a:lstStyle/>
        <a:p>
          <a:endParaRPr lang="en-US"/>
        </a:p>
      </dgm:t>
    </dgm:pt>
    <dgm:pt modelId="{CFC12805-679F-4153-B30F-953D536ACD0A}" type="pres">
      <dgm:prSet presAssocID="{66134256-F92D-4576-AE22-D2A021C1FAA9}" presName="parTransTwo" presStyleCnt="0"/>
      <dgm:spPr/>
    </dgm:pt>
    <dgm:pt modelId="{4F0712B1-E8DD-4758-8B63-252EB4C4830C}" type="pres">
      <dgm:prSet presAssocID="{66134256-F92D-4576-AE22-D2A021C1FAA9}" presName="horzTwo" presStyleCnt="0"/>
      <dgm:spPr/>
    </dgm:pt>
    <dgm:pt modelId="{806DBAB0-7C2D-4BB1-A20F-D040DBA8E4CE}" type="pres">
      <dgm:prSet presAssocID="{366D7E94-92CA-4670-B306-D54384B5B89A}" presName="vertThree" presStyleCnt="0"/>
      <dgm:spPr/>
    </dgm:pt>
    <dgm:pt modelId="{A7663967-F6E8-4D05-BFE7-B69A6D9FBB28}" type="pres">
      <dgm:prSet presAssocID="{366D7E94-92CA-4670-B306-D54384B5B89A}" presName="txThree" presStyleLbl="node3" presStyleIdx="0" presStyleCnt="2" custLinFactY="-99427" custLinFactNeighborX="321" custLinFactNeighborY="-100000">
        <dgm:presLayoutVars>
          <dgm:chPref val="3"/>
        </dgm:presLayoutVars>
      </dgm:prSet>
      <dgm:spPr/>
      <dgm:t>
        <a:bodyPr/>
        <a:lstStyle/>
        <a:p>
          <a:endParaRPr lang="en-US"/>
        </a:p>
      </dgm:t>
    </dgm:pt>
    <dgm:pt modelId="{28BDD9D1-2C61-435D-A54D-FF6E6688D79F}" type="pres">
      <dgm:prSet presAssocID="{366D7E94-92CA-4670-B306-D54384B5B89A}" presName="parTransThree" presStyleCnt="0"/>
      <dgm:spPr/>
    </dgm:pt>
    <dgm:pt modelId="{7C582221-B2C8-41E6-AC11-EA13FA76A47D}" type="pres">
      <dgm:prSet presAssocID="{366D7E94-92CA-4670-B306-D54384B5B89A}" presName="horzThree" presStyleCnt="0"/>
      <dgm:spPr/>
    </dgm:pt>
    <dgm:pt modelId="{450D3B10-03F7-4A18-A2E4-5B05DBC8D205}" type="pres">
      <dgm:prSet presAssocID="{BF681AE9-5934-45B5-A6A5-7DE362FE8102}" presName="vertFour" presStyleCnt="0">
        <dgm:presLayoutVars>
          <dgm:chPref val="3"/>
        </dgm:presLayoutVars>
      </dgm:prSet>
      <dgm:spPr/>
    </dgm:pt>
    <dgm:pt modelId="{9BF71997-9C86-4963-AE9E-E3D4A7D6C1FF}" type="pres">
      <dgm:prSet presAssocID="{BF681AE9-5934-45B5-A6A5-7DE362FE8102}" presName="txFour" presStyleLbl="node4" presStyleIdx="0" presStyleCnt="2" custLinFactY="-122365" custLinFactNeighborX="-5753" custLinFactNeighborY="-200000">
        <dgm:presLayoutVars>
          <dgm:chPref val="3"/>
        </dgm:presLayoutVars>
      </dgm:prSet>
      <dgm:spPr/>
      <dgm:t>
        <a:bodyPr/>
        <a:lstStyle/>
        <a:p>
          <a:endParaRPr lang="en-US"/>
        </a:p>
      </dgm:t>
    </dgm:pt>
    <dgm:pt modelId="{A578191A-4792-4474-B8B4-C0B14CEEB115}" type="pres">
      <dgm:prSet presAssocID="{BF681AE9-5934-45B5-A6A5-7DE362FE8102}" presName="horzFour" presStyleCnt="0"/>
      <dgm:spPr/>
    </dgm:pt>
    <dgm:pt modelId="{1C209244-C1BF-4F29-92DB-644DA40D06E9}" type="pres">
      <dgm:prSet presAssocID="{EB5516E1-F9A8-4C5A-8F82-BA4BDA2C249A}" presName="sibSpaceThree" presStyleCnt="0"/>
      <dgm:spPr/>
    </dgm:pt>
    <dgm:pt modelId="{95E3CA7B-BE1E-4235-8048-DB7C0305B163}" type="pres">
      <dgm:prSet presAssocID="{9AD2CF16-C82E-4D58-AAC6-45C9D90A00B6}" presName="vertThree" presStyleCnt="0"/>
      <dgm:spPr/>
    </dgm:pt>
    <dgm:pt modelId="{1A7D3C3B-9EA4-4035-BD96-45289FC6B969}" type="pres">
      <dgm:prSet presAssocID="{9AD2CF16-C82E-4D58-AAC6-45C9D90A00B6}" presName="txThree" presStyleLbl="node3" presStyleIdx="1" presStyleCnt="2" custLinFactY="-99427" custLinFactNeighborX="512" custLinFactNeighborY="-100000">
        <dgm:presLayoutVars>
          <dgm:chPref val="3"/>
        </dgm:presLayoutVars>
      </dgm:prSet>
      <dgm:spPr/>
      <dgm:t>
        <a:bodyPr/>
        <a:lstStyle/>
        <a:p>
          <a:endParaRPr lang="en-US"/>
        </a:p>
      </dgm:t>
    </dgm:pt>
    <dgm:pt modelId="{4DB44AE2-546F-4870-9629-E55C91C583D5}" type="pres">
      <dgm:prSet presAssocID="{9AD2CF16-C82E-4D58-AAC6-45C9D90A00B6}" presName="parTransThree" presStyleCnt="0"/>
      <dgm:spPr/>
    </dgm:pt>
    <dgm:pt modelId="{080D5472-D976-4E3F-A354-D022F579B673}" type="pres">
      <dgm:prSet presAssocID="{9AD2CF16-C82E-4D58-AAC6-45C9D90A00B6}" presName="horzThree" presStyleCnt="0"/>
      <dgm:spPr/>
    </dgm:pt>
    <dgm:pt modelId="{72A5A4D1-08AE-4592-881D-7B1F48DB628D}" type="pres">
      <dgm:prSet presAssocID="{3AC9DC90-E03E-4F68-BA8F-369FC505E9A0}" presName="vertFour" presStyleCnt="0">
        <dgm:presLayoutVars>
          <dgm:chPref val="3"/>
        </dgm:presLayoutVars>
      </dgm:prSet>
      <dgm:spPr/>
    </dgm:pt>
    <dgm:pt modelId="{19B0399D-1187-42D8-8D46-A4F53C82793D}" type="pres">
      <dgm:prSet presAssocID="{3AC9DC90-E03E-4F68-BA8F-369FC505E9A0}" presName="txFour" presStyleLbl="node4" presStyleIdx="1" presStyleCnt="2" custLinFactY="-129275" custLinFactNeighborX="918" custLinFactNeighborY="-200000">
        <dgm:presLayoutVars>
          <dgm:chPref val="3"/>
        </dgm:presLayoutVars>
      </dgm:prSet>
      <dgm:spPr/>
      <dgm:t>
        <a:bodyPr/>
        <a:lstStyle/>
        <a:p>
          <a:endParaRPr lang="en-US"/>
        </a:p>
      </dgm:t>
    </dgm:pt>
    <dgm:pt modelId="{0F6DEF01-8DE4-43A8-82CF-7E4176BFCEB3}" type="pres">
      <dgm:prSet presAssocID="{3AC9DC90-E03E-4F68-BA8F-369FC505E9A0}" presName="horzFour" presStyleCnt="0"/>
      <dgm:spPr/>
    </dgm:pt>
  </dgm:ptLst>
  <dgm:cxnLst>
    <dgm:cxn modelId="{F61D82EB-92BB-4A3C-BB1A-DDAED4DD8BCD}" type="presOf" srcId="{66134256-F92D-4576-AE22-D2A021C1FAA9}" destId="{A4F4F6B8-5463-4FB2-9333-1C9CB354EF04}" srcOrd="0" destOrd="0" presId="urn:microsoft.com/office/officeart/2005/8/layout/hierarchy4"/>
    <dgm:cxn modelId="{FCE2FB4D-E044-43A2-91DD-B832EBDE4D0F}" srcId="{9AD2CF16-C82E-4D58-AAC6-45C9D90A00B6}" destId="{3AC9DC90-E03E-4F68-BA8F-369FC505E9A0}" srcOrd="0" destOrd="0" parTransId="{0B4B39FD-B547-481E-AAB5-493DB07E2EE6}" sibTransId="{7F399DC5-060B-4D2F-91B5-6CB99FDB1117}"/>
    <dgm:cxn modelId="{316FBAA0-D175-4FCD-ABE8-8EFAA4A5A7BE}" srcId="{66134256-F92D-4576-AE22-D2A021C1FAA9}" destId="{9AD2CF16-C82E-4D58-AAC6-45C9D90A00B6}" srcOrd="1" destOrd="0" parTransId="{388D13E0-9496-41A3-87F0-ECB2353CDD04}" sibTransId="{80957C3C-E837-470F-8038-D69BFF6C9403}"/>
    <dgm:cxn modelId="{000266EA-6A63-49A3-8F4F-D0630BE60D40}" type="presOf" srcId="{3AC9DC90-E03E-4F68-BA8F-369FC505E9A0}" destId="{19B0399D-1187-42D8-8D46-A4F53C82793D}" srcOrd="0" destOrd="0" presId="urn:microsoft.com/office/officeart/2005/8/layout/hierarchy4"/>
    <dgm:cxn modelId="{2A329489-0E15-48E7-9E7F-3B1C2FA8FE2C}" type="presOf" srcId="{366D7E94-92CA-4670-B306-D54384B5B89A}" destId="{A7663967-F6E8-4D05-BFE7-B69A6D9FBB28}" srcOrd="0" destOrd="0" presId="urn:microsoft.com/office/officeart/2005/8/layout/hierarchy4"/>
    <dgm:cxn modelId="{2EC33B67-6F69-4503-872E-CEA26B60DA93}" srcId="{B69724CB-F1AB-40A1-AAA4-20962A1EB9DC}" destId="{66134256-F92D-4576-AE22-D2A021C1FAA9}" srcOrd="0" destOrd="0" parTransId="{234677D8-5922-447D-BFFA-C32595B6A78E}" sibTransId="{4BE6E731-C572-4C81-86BC-A6C72944C8BA}"/>
    <dgm:cxn modelId="{2BB37117-2EDE-43CF-84E4-00832877964A}" type="presOf" srcId="{2570401D-BAD5-4D2D-A9B0-CC50194A0415}" destId="{87852516-88AE-4048-9609-BDA4E724FAD9}" srcOrd="0" destOrd="0" presId="urn:microsoft.com/office/officeart/2005/8/layout/hierarchy4"/>
    <dgm:cxn modelId="{FCD5F913-046B-4761-A593-ADE9CC18BD90}" type="presOf" srcId="{BF681AE9-5934-45B5-A6A5-7DE362FE8102}" destId="{9BF71997-9C86-4963-AE9E-E3D4A7D6C1FF}" srcOrd="0" destOrd="0" presId="urn:microsoft.com/office/officeart/2005/8/layout/hierarchy4"/>
    <dgm:cxn modelId="{8B599F15-9680-4C99-8BC1-4EA00A174534}" srcId="{2570401D-BAD5-4D2D-A9B0-CC50194A0415}" destId="{B69724CB-F1AB-40A1-AAA4-20962A1EB9DC}" srcOrd="0" destOrd="0" parTransId="{9F2EED54-A29A-4221-9653-A33E8DC38208}" sibTransId="{9578998C-583C-4BA4-A025-221238297083}"/>
    <dgm:cxn modelId="{548DE61A-A289-4441-9284-1BC90B7EC5B1}" srcId="{366D7E94-92CA-4670-B306-D54384B5B89A}" destId="{BF681AE9-5934-45B5-A6A5-7DE362FE8102}" srcOrd="0" destOrd="0" parTransId="{493006C7-EBB4-4DE2-B6C0-896A2242D751}" sibTransId="{0A3AF4C2-C804-4178-9966-F319A96A46FC}"/>
    <dgm:cxn modelId="{17EEF923-D943-4588-AA01-2A8EBCB1A536}" srcId="{66134256-F92D-4576-AE22-D2A021C1FAA9}" destId="{366D7E94-92CA-4670-B306-D54384B5B89A}" srcOrd="0" destOrd="0" parTransId="{2B5F00F2-D0BF-4754-B5B1-C751B5F775AE}" sibTransId="{EB5516E1-F9A8-4C5A-8F82-BA4BDA2C249A}"/>
    <dgm:cxn modelId="{676E428B-DC04-40D0-9DCF-AD7E62806DC2}" type="presOf" srcId="{9AD2CF16-C82E-4D58-AAC6-45C9D90A00B6}" destId="{1A7D3C3B-9EA4-4035-BD96-45289FC6B969}" srcOrd="0" destOrd="0" presId="urn:microsoft.com/office/officeart/2005/8/layout/hierarchy4"/>
    <dgm:cxn modelId="{8B70B155-2BCD-426E-8D8B-CBE30D986B0D}" type="presOf" srcId="{B69724CB-F1AB-40A1-AAA4-20962A1EB9DC}" destId="{F1971DE9-7C45-48F6-9EA2-BE23119F160B}" srcOrd="0" destOrd="0" presId="urn:microsoft.com/office/officeart/2005/8/layout/hierarchy4"/>
    <dgm:cxn modelId="{3BC36318-0F51-4CC5-B667-F9AD6CFBEB32}" type="presParOf" srcId="{87852516-88AE-4048-9609-BDA4E724FAD9}" destId="{9B6E6972-E4AE-4DE4-885C-D4859D8363DC}" srcOrd="0" destOrd="0" presId="urn:microsoft.com/office/officeart/2005/8/layout/hierarchy4"/>
    <dgm:cxn modelId="{E21B452F-64EF-4890-84F3-ADCF5F48337C}" type="presParOf" srcId="{9B6E6972-E4AE-4DE4-885C-D4859D8363DC}" destId="{F1971DE9-7C45-48F6-9EA2-BE23119F160B}" srcOrd="0" destOrd="0" presId="urn:microsoft.com/office/officeart/2005/8/layout/hierarchy4"/>
    <dgm:cxn modelId="{EDE4C74D-EB1E-41DE-89FD-B5F09B2E4235}" type="presParOf" srcId="{9B6E6972-E4AE-4DE4-885C-D4859D8363DC}" destId="{524D5B51-FCE5-435A-95CA-EF46512C12DA}" srcOrd="1" destOrd="0" presId="urn:microsoft.com/office/officeart/2005/8/layout/hierarchy4"/>
    <dgm:cxn modelId="{916F2681-F72E-4BCE-AA13-A5FC79355796}" type="presParOf" srcId="{9B6E6972-E4AE-4DE4-885C-D4859D8363DC}" destId="{F8218940-CC01-4C58-B3C6-9103604F6885}" srcOrd="2" destOrd="0" presId="urn:microsoft.com/office/officeart/2005/8/layout/hierarchy4"/>
    <dgm:cxn modelId="{A8920933-0FFC-4A0C-B7CE-CCA8211185B9}" type="presParOf" srcId="{F8218940-CC01-4C58-B3C6-9103604F6885}" destId="{FF19FC83-E148-4C90-B1CC-C732342B5482}" srcOrd="0" destOrd="0" presId="urn:microsoft.com/office/officeart/2005/8/layout/hierarchy4"/>
    <dgm:cxn modelId="{5F862E0E-D749-448B-A9E1-ABCF4277BC52}" type="presParOf" srcId="{FF19FC83-E148-4C90-B1CC-C732342B5482}" destId="{A4F4F6B8-5463-4FB2-9333-1C9CB354EF04}" srcOrd="0" destOrd="0" presId="urn:microsoft.com/office/officeart/2005/8/layout/hierarchy4"/>
    <dgm:cxn modelId="{4AD5B7B0-20EB-4194-995D-9419B7FFD17A}" type="presParOf" srcId="{FF19FC83-E148-4C90-B1CC-C732342B5482}" destId="{CFC12805-679F-4153-B30F-953D536ACD0A}" srcOrd="1" destOrd="0" presId="urn:microsoft.com/office/officeart/2005/8/layout/hierarchy4"/>
    <dgm:cxn modelId="{7F0AB4CD-5D3F-4EC4-9091-B1699C03FC51}" type="presParOf" srcId="{FF19FC83-E148-4C90-B1CC-C732342B5482}" destId="{4F0712B1-E8DD-4758-8B63-252EB4C4830C}" srcOrd="2" destOrd="0" presId="urn:microsoft.com/office/officeart/2005/8/layout/hierarchy4"/>
    <dgm:cxn modelId="{D70FE667-B4EA-41CA-A136-7173D6436732}" type="presParOf" srcId="{4F0712B1-E8DD-4758-8B63-252EB4C4830C}" destId="{806DBAB0-7C2D-4BB1-A20F-D040DBA8E4CE}" srcOrd="0" destOrd="0" presId="urn:microsoft.com/office/officeart/2005/8/layout/hierarchy4"/>
    <dgm:cxn modelId="{1106B0DB-0BBA-4C3D-96D2-1D798098B728}" type="presParOf" srcId="{806DBAB0-7C2D-4BB1-A20F-D040DBA8E4CE}" destId="{A7663967-F6E8-4D05-BFE7-B69A6D9FBB28}" srcOrd="0" destOrd="0" presId="urn:microsoft.com/office/officeart/2005/8/layout/hierarchy4"/>
    <dgm:cxn modelId="{C6340907-043A-4834-8B4E-94CC27CCC82A}" type="presParOf" srcId="{806DBAB0-7C2D-4BB1-A20F-D040DBA8E4CE}" destId="{28BDD9D1-2C61-435D-A54D-FF6E6688D79F}" srcOrd="1" destOrd="0" presId="urn:microsoft.com/office/officeart/2005/8/layout/hierarchy4"/>
    <dgm:cxn modelId="{9CFA6FA4-C015-4981-A62D-83947F84B927}" type="presParOf" srcId="{806DBAB0-7C2D-4BB1-A20F-D040DBA8E4CE}" destId="{7C582221-B2C8-41E6-AC11-EA13FA76A47D}" srcOrd="2" destOrd="0" presId="urn:microsoft.com/office/officeart/2005/8/layout/hierarchy4"/>
    <dgm:cxn modelId="{8AA447A3-5D58-4DED-95C0-A5D655320650}" type="presParOf" srcId="{7C582221-B2C8-41E6-AC11-EA13FA76A47D}" destId="{450D3B10-03F7-4A18-A2E4-5B05DBC8D205}" srcOrd="0" destOrd="0" presId="urn:microsoft.com/office/officeart/2005/8/layout/hierarchy4"/>
    <dgm:cxn modelId="{B5B9DE99-FEDA-447A-825B-DF1FF22CC7D2}" type="presParOf" srcId="{450D3B10-03F7-4A18-A2E4-5B05DBC8D205}" destId="{9BF71997-9C86-4963-AE9E-E3D4A7D6C1FF}" srcOrd="0" destOrd="0" presId="urn:microsoft.com/office/officeart/2005/8/layout/hierarchy4"/>
    <dgm:cxn modelId="{839A9E69-8362-45B5-90F2-17D196487748}" type="presParOf" srcId="{450D3B10-03F7-4A18-A2E4-5B05DBC8D205}" destId="{A578191A-4792-4474-B8B4-C0B14CEEB115}" srcOrd="1" destOrd="0" presId="urn:microsoft.com/office/officeart/2005/8/layout/hierarchy4"/>
    <dgm:cxn modelId="{DAE48951-88CA-419B-9FFC-12E4D28EB5D3}" type="presParOf" srcId="{4F0712B1-E8DD-4758-8B63-252EB4C4830C}" destId="{1C209244-C1BF-4F29-92DB-644DA40D06E9}" srcOrd="1" destOrd="0" presId="urn:microsoft.com/office/officeart/2005/8/layout/hierarchy4"/>
    <dgm:cxn modelId="{32A8F56D-7C6E-4252-9536-22F9C7BCD4C5}" type="presParOf" srcId="{4F0712B1-E8DD-4758-8B63-252EB4C4830C}" destId="{95E3CA7B-BE1E-4235-8048-DB7C0305B163}" srcOrd="2" destOrd="0" presId="urn:microsoft.com/office/officeart/2005/8/layout/hierarchy4"/>
    <dgm:cxn modelId="{4620AB38-3B4D-4751-AF6C-3EF47ED049EB}" type="presParOf" srcId="{95E3CA7B-BE1E-4235-8048-DB7C0305B163}" destId="{1A7D3C3B-9EA4-4035-BD96-45289FC6B969}" srcOrd="0" destOrd="0" presId="urn:microsoft.com/office/officeart/2005/8/layout/hierarchy4"/>
    <dgm:cxn modelId="{82427184-5DDC-4898-9E60-02B768C7D1C7}" type="presParOf" srcId="{95E3CA7B-BE1E-4235-8048-DB7C0305B163}" destId="{4DB44AE2-546F-4870-9629-E55C91C583D5}" srcOrd="1" destOrd="0" presId="urn:microsoft.com/office/officeart/2005/8/layout/hierarchy4"/>
    <dgm:cxn modelId="{71BA5A4D-1152-427E-870F-A67CB117C73E}" type="presParOf" srcId="{95E3CA7B-BE1E-4235-8048-DB7C0305B163}" destId="{080D5472-D976-4E3F-A354-D022F579B673}" srcOrd="2" destOrd="0" presId="urn:microsoft.com/office/officeart/2005/8/layout/hierarchy4"/>
    <dgm:cxn modelId="{594B95B9-CCFF-4E57-81C2-C3119D504CF0}" type="presParOf" srcId="{080D5472-D976-4E3F-A354-D022F579B673}" destId="{72A5A4D1-08AE-4592-881D-7B1F48DB628D}" srcOrd="0" destOrd="0" presId="urn:microsoft.com/office/officeart/2005/8/layout/hierarchy4"/>
    <dgm:cxn modelId="{21A9A9CB-0C0D-4736-8F27-2286EABE6905}" type="presParOf" srcId="{72A5A4D1-08AE-4592-881D-7B1F48DB628D}" destId="{19B0399D-1187-42D8-8D46-A4F53C82793D}" srcOrd="0" destOrd="0" presId="urn:microsoft.com/office/officeart/2005/8/layout/hierarchy4"/>
    <dgm:cxn modelId="{07BADA89-3EFB-4B6D-98B2-09DCF15531B7}" type="presParOf" srcId="{72A5A4D1-08AE-4592-881D-7B1F48DB628D}" destId="{0F6DEF01-8DE4-43A8-82CF-7E4176BFCEB3}"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BC182C-AA47-43EA-8477-6A0B81D73199}" type="doc">
      <dgm:prSet loTypeId="urn:microsoft.com/office/officeart/2005/8/layout/gear1" loCatId="cycle" qsTypeId="urn:microsoft.com/office/officeart/2005/8/quickstyle/simple2" qsCatId="simple" csTypeId="urn:microsoft.com/office/officeart/2005/8/colors/colorful4" csCatId="colorful" phldr="1"/>
      <dgm:spPr/>
    </dgm:pt>
    <dgm:pt modelId="{792C01D7-1024-4B78-AFF3-6DAE3D03F4FD}">
      <dgm:prSet phldrT="[Text]"/>
      <dgm:spPr/>
      <dgm:t>
        <a:bodyPr/>
        <a:lstStyle/>
        <a:p>
          <a:r>
            <a:rPr lang="en-US" dirty="0" smtClean="0"/>
            <a:t>Matrix </a:t>
          </a:r>
          <a:r>
            <a:rPr lang="en-US" dirty="0" err="1" smtClean="0"/>
            <a:t>mult</a:t>
          </a:r>
          <a:r>
            <a:rPr lang="en-US" dirty="0" smtClean="0"/>
            <a:t>.</a:t>
          </a:r>
          <a:endParaRPr lang="en-US" dirty="0"/>
        </a:p>
      </dgm:t>
    </dgm:pt>
    <dgm:pt modelId="{0F622844-4F4E-44E0-A107-31672A7D789E}" type="parTrans" cxnId="{83358007-6DC7-4B85-95FB-6EC6766457AE}">
      <dgm:prSet/>
      <dgm:spPr/>
      <dgm:t>
        <a:bodyPr/>
        <a:lstStyle/>
        <a:p>
          <a:endParaRPr lang="en-US"/>
        </a:p>
      </dgm:t>
    </dgm:pt>
    <dgm:pt modelId="{992D6724-1DEF-4692-A7B7-627684140E47}" type="sibTrans" cxnId="{83358007-6DC7-4B85-95FB-6EC6766457AE}">
      <dgm:prSet/>
      <dgm:spPr/>
      <dgm:t>
        <a:bodyPr/>
        <a:lstStyle/>
        <a:p>
          <a:endParaRPr lang="en-US"/>
        </a:p>
      </dgm:t>
    </dgm:pt>
    <dgm:pt modelId="{92791D00-1E24-47FB-AA3E-D205CCC82F0C}">
      <dgm:prSet phldrT="[Text]"/>
      <dgm:spPr/>
      <dgm:t>
        <a:bodyPr/>
        <a:lstStyle/>
        <a:p>
          <a:r>
            <a:rPr lang="en-US" dirty="0" smtClean="0"/>
            <a:t>Scan</a:t>
          </a:r>
          <a:endParaRPr lang="en-US" dirty="0"/>
        </a:p>
      </dgm:t>
    </dgm:pt>
    <dgm:pt modelId="{21CBF171-75B4-4A47-884E-C8C1957C90CD}" type="parTrans" cxnId="{19CC03BD-D327-4464-A793-B8DD1CF797BC}">
      <dgm:prSet/>
      <dgm:spPr/>
      <dgm:t>
        <a:bodyPr/>
        <a:lstStyle/>
        <a:p>
          <a:endParaRPr lang="en-US"/>
        </a:p>
      </dgm:t>
    </dgm:pt>
    <dgm:pt modelId="{F2AABDD7-BA1C-4F18-BE2C-C4BC6D23D8E9}" type="sibTrans" cxnId="{19CC03BD-D327-4464-A793-B8DD1CF797BC}">
      <dgm:prSet/>
      <dgm:spPr/>
      <dgm:t>
        <a:bodyPr/>
        <a:lstStyle/>
        <a:p>
          <a:endParaRPr lang="en-US"/>
        </a:p>
      </dgm:t>
    </dgm:pt>
    <dgm:pt modelId="{C3797602-3490-48AD-922F-26FC2B8A8D97}">
      <dgm:prSet phldrT="[Text]"/>
      <dgm:spPr/>
      <dgm:t>
        <a:bodyPr/>
        <a:lstStyle/>
        <a:p>
          <a:r>
            <a:rPr lang="en-US" dirty="0" smtClean="0"/>
            <a:t>Sort</a:t>
          </a:r>
          <a:endParaRPr lang="en-US" dirty="0"/>
        </a:p>
      </dgm:t>
    </dgm:pt>
    <dgm:pt modelId="{D4A5214C-F4AC-48FB-985B-F5C4BD002A44}" type="sibTrans" cxnId="{3E728DFA-4F73-4A37-A0E9-25AD977DB2CD}">
      <dgm:prSet/>
      <dgm:spPr/>
      <dgm:t>
        <a:bodyPr/>
        <a:lstStyle/>
        <a:p>
          <a:endParaRPr lang="en-US"/>
        </a:p>
      </dgm:t>
    </dgm:pt>
    <dgm:pt modelId="{7EBCA9DB-BDFB-489F-9B19-FFB9416C9CF3}" type="parTrans" cxnId="{3E728DFA-4F73-4A37-A0E9-25AD977DB2CD}">
      <dgm:prSet/>
      <dgm:spPr/>
      <dgm:t>
        <a:bodyPr/>
        <a:lstStyle/>
        <a:p>
          <a:endParaRPr lang="en-US"/>
        </a:p>
      </dgm:t>
    </dgm:pt>
    <dgm:pt modelId="{945CC6C6-3ABD-4BAA-BA17-75A34FB4037B}" type="pres">
      <dgm:prSet presAssocID="{DCBC182C-AA47-43EA-8477-6A0B81D73199}" presName="composite" presStyleCnt="0">
        <dgm:presLayoutVars>
          <dgm:chMax val="3"/>
          <dgm:animLvl val="lvl"/>
          <dgm:resizeHandles val="exact"/>
        </dgm:presLayoutVars>
      </dgm:prSet>
      <dgm:spPr/>
    </dgm:pt>
    <dgm:pt modelId="{5A7B59C1-0946-4540-B124-AA8A64E7AF52}" type="pres">
      <dgm:prSet presAssocID="{792C01D7-1024-4B78-AFF3-6DAE3D03F4FD}" presName="gear1" presStyleLbl="node1" presStyleIdx="0" presStyleCnt="3">
        <dgm:presLayoutVars>
          <dgm:chMax val="1"/>
          <dgm:bulletEnabled val="1"/>
        </dgm:presLayoutVars>
      </dgm:prSet>
      <dgm:spPr/>
      <dgm:t>
        <a:bodyPr/>
        <a:lstStyle/>
        <a:p>
          <a:endParaRPr lang="en-US"/>
        </a:p>
      </dgm:t>
    </dgm:pt>
    <dgm:pt modelId="{C6FC2832-CAA6-42F9-8407-550B6E2DE1A1}" type="pres">
      <dgm:prSet presAssocID="{792C01D7-1024-4B78-AFF3-6DAE3D03F4FD}" presName="gear1srcNode" presStyleLbl="node1" presStyleIdx="0" presStyleCnt="3"/>
      <dgm:spPr/>
      <dgm:t>
        <a:bodyPr/>
        <a:lstStyle/>
        <a:p>
          <a:endParaRPr lang="en-US"/>
        </a:p>
      </dgm:t>
    </dgm:pt>
    <dgm:pt modelId="{AA6B7F07-241F-4F40-8BFD-0B9697D93720}" type="pres">
      <dgm:prSet presAssocID="{792C01D7-1024-4B78-AFF3-6DAE3D03F4FD}" presName="gear1dstNode" presStyleLbl="node1" presStyleIdx="0" presStyleCnt="3"/>
      <dgm:spPr/>
      <dgm:t>
        <a:bodyPr/>
        <a:lstStyle/>
        <a:p>
          <a:endParaRPr lang="en-US"/>
        </a:p>
      </dgm:t>
    </dgm:pt>
    <dgm:pt modelId="{27AFAAD3-C0F4-4315-8C52-75A0B51E69BB}" type="pres">
      <dgm:prSet presAssocID="{C3797602-3490-48AD-922F-26FC2B8A8D97}" presName="gear2" presStyleLbl="node1" presStyleIdx="1" presStyleCnt="3">
        <dgm:presLayoutVars>
          <dgm:chMax val="1"/>
          <dgm:bulletEnabled val="1"/>
        </dgm:presLayoutVars>
      </dgm:prSet>
      <dgm:spPr/>
      <dgm:t>
        <a:bodyPr/>
        <a:lstStyle/>
        <a:p>
          <a:endParaRPr lang="en-US"/>
        </a:p>
      </dgm:t>
    </dgm:pt>
    <dgm:pt modelId="{3589FC20-8CE7-4DA3-814D-57AC02FBC32D}" type="pres">
      <dgm:prSet presAssocID="{C3797602-3490-48AD-922F-26FC2B8A8D97}" presName="gear2srcNode" presStyleLbl="node1" presStyleIdx="1" presStyleCnt="3"/>
      <dgm:spPr/>
      <dgm:t>
        <a:bodyPr/>
        <a:lstStyle/>
        <a:p>
          <a:endParaRPr lang="en-US"/>
        </a:p>
      </dgm:t>
    </dgm:pt>
    <dgm:pt modelId="{13FBA799-1D33-4B0D-BD6F-296C45337078}" type="pres">
      <dgm:prSet presAssocID="{C3797602-3490-48AD-922F-26FC2B8A8D97}" presName="gear2dstNode" presStyleLbl="node1" presStyleIdx="1" presStyleCnt="3"/>
      <dgm:spPr/>
      <dgm:t>
        <a:bodyPr/>
        <a:lstStyle/>
        <a:p>
          <a:endParaRPr lang="en-US"/>
        </a:p>
      </dgm:t>
    </dgm:pt>
    <dgm:pt modelId="{65227177-1974-43C4-BA0A-034DF813F3FB}" type="pres">
      <dgm:prSet presAssocID="{92791D00-1E24-47FB-AA3E-D205CCC82F0C}" presName="gear3" presStyleLbl="node1" presStyleIdx="2" presStyleCnt="3"/>
      <dgm:spPr/>
      <dgm:t>
        <a:bodyPr/>
        <a:lstStyle/>
        <a:p>
          <a:endParaRPr lang="en-US"/>
        </a:p>
      </dgm:t>
    </dgm:pt>
    <dgm:pt modelId="{311B3811-EDE6-4023-A84F-EFB56868F924}" type="pres">
      <dgm:prSet presAssocID="{92791D00-1E24-47FB-AA3E-D205CCC82F0C}" presName="gear3tx" presStyleLbl="node1" presStyleIdx="2" presStyleCnt="3">
        <dgm:presLayoutVars>
          <dgm:chMax val="1"/>
          <dgm:bulletEnabled val="1"/>
        </dgm:presLayoutVars>
      </dgm:prSet>
      <dgm:spPr/>
      <dgm:t>
        <a:bodyPr/>
        <a:lstStyle/>
        <a:p>
          <a:endParaRPr lang="en-US"/>
        </a:p>
      </dgm:t>
    </dgm:pt>
    <dgm:pt modelId="{2C16CE49-C770-4957-AEE7-CFB4B231E9BF}" type="pres">
      <dgm:prSet presAssocID="{92791D00-1E24-47FB-AA3E-D205CCC82F0C}" presName="gear3srcNode" presStyleLbl="node1" presStyleIdx="2" presStyleCnt="3"/>
      <dgm:spPr/>
      <dgm:t>
        <a:bodyPr/>
        <a:lstStyle/>
        <a:p>
          <a:endParaRPr lang="en-US"/>
        </a:p>
      </dgm:t>
    </dgm:pt>
    <dgm:pt modelId="{F064FEDF-7075-491C-8FE7-FCAB6C6156D5}" type="pres">
      <dgm:prSet presAssocID="{92791D00-1E24-47FB-AA3E-D205CCC82F0C}" presName="gear3dstNode" presStyleLbl="node1" presStyleIdx="2" presStyleCnt="3"/>
      <dgm:spPr/>
      <dgm:t>
        <a:bodyPr/>
        <a:lstStyle/>
        <a:p>
          <a:endParaRPr lang="en-US"/>
        </a:p>
      </dgm:t>
    </dgm:pt>
    <dgm:pt modelId="{C6E633D0-E014-45CC-A2D9-749A3A0B2C5C}" type="pres">
      <dgm:prSet presAssocID="{992D6724-1DEF-4692-A7B7-627684140E47}" presName="connector1" presStyleLbl="sibTrans2D1" presStyleIdx="0" presStyleCnt="3"/>
      <dgm:spPr/>
      <dgm:t>
        <a:bodyPr/>
        <a:lstStyle/>
        <a:p>
          <a:endParaRPr lang="en-US"/>
        </a:p>
      </dgm:t>
    </dgm:pt>
    <dgm:pt modelId="{E0930DCB-5C7A-4126-BC09-F6E99DDF5CFC}" type="pres">
      <dgm:prSet presAssocID="{D4A5214C-F4AC-48FB-985B-F5C4BD002A44}" presName="connector2" presStyleLbl="sibTrans2D1" presStyleIdx="1" presStyleCnt="3"/>
      <dgm:spPr/>
      <dgm:t>
        <a:bodyPr/>
        <a:lstStyle/>
        <a:p>
          <a:endParaRPr lang="en-US"/>
        </a:p>
      </dgm:t>
    </dgm:pt>
    <dgm:pt modelId="{1A6CCD0E-EABE-4627-B762-058DAD362BB2}" type="pres">
      <dgm:prSet presAssocID="{F2AABDD7-BA1C-4F18-BE2C-C4BC6D23D8E9}" presName="connector3" presStyleLbl="sibTrans2D1" presStyleIdx="2" presStyleCnt="3"/>
      <dgm:spPr/>
      <dgm:t>
        <a:bodyPr/>
        <a:lstStyle/>
        <a:p>
          <a:endParaRPr lang="en-US"/>
        </a:p>
      </dgm:t>
    </dgm:pt>
  </dgm:ptLst>
  <dgm:cxnLst>
    <dgm:cxn modelId="{C86D8033-C902-430E-A243-3C9957C7D72E}" type="presOf" srcId="{92791D00-1E24-47FB-AA3E-D205CCC82F0C}" destId="{311B3811-EDE6-4023-A84F-EFB56868F924}" srcOrd="1" destOrd="0" presId="urn:microsoft.com/office/officeart/2005/8/layout/gear1"/>
    <dgm:cxn modelId="{4168E25A-26E7-4C96-85BA-2F2190FB12DB}" type="presOf" srcId="{DCBC182C-AA47-43EA-8477-6A0B81D73199}" destId="{945CC6C6-3ABD-4BAA-BA17-75A34FB4037B}" srcOrd="0" destOrd="0" presId="urn:microsoft.com/office/officeart/2005/8/layout/gear1"/>
    <dgm:cxn modelId="{B2ED1F4A-DCB9-493A-A4C0-7EDE4F8E7451}" type="presOf" srcId="{792C01D7-1024-4B78-AFF3-6DAE3D03F4FD}" destId="{C6FC2832-CAA6-42F9-8407-550B6E2DE1A1}" srcOrd="1" destOrd="0" presId="urn:microsoft.com/office/officeart/2005/8/layout/gear1"/>
    <dgm:cxn modelId="{4D2FC05A-8283-435B-835F-D25E671E3C50}" type="presOf" srcId="{C3797602-3490-48AD-922F-26FC2B8A8D97}" destId="{13FBA799-1D33-4B0D-BD6F-296C45337078}" srcOrd="2" destOrd="0" presId="urn:microsoft.com/office/officeart/2005/8/layout/gear1"/>
    <dgm:cxn modelId="{3E728DFA-4F73-4A37-A0E9-25AD977DB2CD}" srcId="{DCBC182C-AA47-43EA-8477-6A0B81D73199}" destId="{C3797602-3490-48AD-922F-26FC2B8A8D97}" srcOrd="1" destOrd="0" parTransId="{7EBCA9DB-BDFB-489F-9B19-FFB9416C9CF3}" sibTransId="{D4A5214C-F4AC-48FB-985B-F5C4BD002A44}"/>
    <dgm:cxn modelId="{EC864A0B-235A-4705-AE5C-C939DD771960}" type="presOf" srcId="{792C01D7-1024-4B78-AFF3-6DAE3D03F4FD}" destId="{AA6B7F07-241F-4F40-8BFD-0B9697D93720}" srcOrd="2" destOrd="0" presId="urn:microsoft.com/office/officeart/2005/8/layout/gear1"/>
    <dgm:cxn modelId="{5C20F85B-1E25-4C1E-AFE7-43DC8391B1B0}" type="presOf" srcId="{92791D00-1E24-47FB-AA3E-D205CCC82F0C}" destId="{F064FEDF-7075-491C-8FE7-FCAB6C6156D5}" srcOrd="3" destOrd="0" presId="urn:microsoft.com/office/officeart/2005/8/layout/gear1"/>
    <dgm:cxn modelId="{8A23B4E4-6B50-4307-B0B5-CD741A88A189}" type="presOf" srcId="{92791D00-1E24-47FB-AA3E-D205CCC82F0C}" destId="{2C16CE49-C770-4957-AEE7-CFB4B231E9BF}" srcOrd="2" destOrd="0" presId="urn:microsoft.com/office/officeart/2005/8/layout/gear1"/>
    <dgm:cxn modelId="{792476DE-6B1A-48D8-98F6-F434C48CCD13}" type="presOf" srcId="{D4A5214C-F4AC-48FB-985B-F5C4BD002A44}" destId="{E0930DCB-5C7A-4126-BC09-F6E99DDF5CFC}" srcOrd="0" destOrd="0" presId="urn:microsoft.com/office/officeart/2005/8/layout/gear1"/>
    <dgm:cxn modelId="{5274A823-DED1-4FA3-9364-7EC1C3B0CB9B}" type="presOf" srcId="{C3797602-3490-48AD-922F-26FC2B8A8D97}" destId="{27AFAAD3-C0F4-4315-8C52-75A0B51E69BB}" srcOrd="0" destOrd="0" presId="urn:microsoft.com/office/officeart/2005/8/layout/gear1"/>
    <dgm:cxn modelId="{19CC03BD-D327-4464-A793-B8DD1CF797BC}" srcId="{DCBC182C-AA47-43EA-8477-6A0B81D73199}" destId="{92791D00-1E24-47FB-AA3E-D205CCC82F0C}" srcOrd="2" destOrd="0" parTransId="{21CBF171-75B4-4A47-884E-C8C1957C90CD}" sibTransId="{F2AABDD7-BA1C-4F18-BE2C-C4BC6D23D8E9}"/>
    <dgm:cxn modelId="{1D4F5DAC-F97C-48CC-BEEE-03BF52EFDC2A}" type="presOf" srcId="{92791D00-1E24-47FB-AA3E-D205CCC82F0C}" destId="{65227177-1974-43C4-BA0A-034DF813F3FB}" srcOrd="0" destOrd="0" presId="urn:microsoft.com/office/officeart/2005/8/layout/gear1"/>
    <dgm:cxn modelId="{D72E73F6-55B9-44BF-ADCF-799600195415}" type="presOf" srcId="{792C01D7-1024-4B78-AFF3-6DAE3D03F4FD}" destId="{5A7B59C1-0946-4540-B124-AA8A64E7AF52}" srcOrd="0" destOrd="0" presId="urn:microsoft.com/office/officeart/2005/8/layout/gear1"/>
    <dgm:cxn modelId="{83358007-6DC7-4B85-95FB-6EC6766457AE}" srcId="{DCBC182C-AA47-43EA-8477-6A0B81D73199}" destId="{792C01D7-1024-4B78-AFF3-6DAE3D03F4FD}" srcOrd="0" destOrd="0" parTransId="{0F622844-4F4E-44E0-A107-31672A7D789E}" sibTransId="{992D6724-1DEF-4692-A7B7-627684140E47}"/>
    <dgm:cxn modelId="{6EE250D5-83DC-4A39-92A6-3A866E9C0FD5}" type="presOf" srcId="{F2AABDD7-BA1C-4F18-BE2C-C4BC6D23D8E9}" destId="{1A6CCD0E-EABE-4627-B762-058DAD362BB2}" srcOrd="0" destOrd="0" presId="urn:microsoft.com/office/officeart/2005/8/layout/gear1"/>
    <dgm:cxn modelId="{B426949F-758A-4CFD-8614-74B358CA6F58}" type="presOf" srcId="{992D6724-1DEF-4692-A7B7-627684140E47}" destId="{C6E633D0-E014-45CC-A2D9-749A3A0B2C5C}" srcOrd="0" destOrd="0" presId="urn:microsoft.com/office/officeart/2005/8/layout/gear1"/>
    <dgm:cxn modelId="{597DDEB2-A893-4BF0-9F86-2CF5BAB0B4E1}" type="presOf" srcId="{C3797602-3490-48AD-922F-26FC2B8A8D97}" destId="{3589FC20-8CE7-4DA3-814D-57AC02FBC32D}" srcOrd="1" destOrd="0" presId="urn:microsoft.com/office/officeart/2005/8/layout/gear1"/>
    <dgm:cxn modelId="{C8216FFD-2024-474A-85C4-576DE8B89025}" type="presParOf" srcId="{945CC6C6-3ABD-4BAA-BA17-75A34FB4037B}" destId="{5A7B59C1-0946-4540-B124-AA8A64E7AF52}" srcOrd="0" destOrd="0" presId="urn:microsoft.com/office/officeart/2005/8/layout/gear1"/>
    <dgm:cxn modelId="{48507C3F-DC54-4FB3-8047-AED418C8314D}" type="presParOf" srcId="{945CC6C6-3ABD-4BAA-BA17-75A34FB4037B}" destId="{C6FC2832-CAA6-42F9-8407-550B6E2DE1A1}" srcOrd="1" destOrd="0" presId="urn:microsoft.com/office/officeart/2005/8/layout/gear1"/>
    <dgm:cxn modelId="{85F4CB68-8F94-4013-8749-E43A92821287}" type="presParOf" srcId="{945CC6C6-3ABD-4BAA-BA17-75A34FB4037B}" destId="{AA6B7F07-241F-4F40-8BFD-0B9697D93720}" srcOrd="2" destOrd="0" presId="urn:microsoft.com/office/officeart/2005/8/layout/gear1"/>
    <dgm:cxn modelId="{76764E98-BCED-4A79-8639-5DD95E385EA3}" type="presParOf" srcId="{945CC6C6-3ABD-4BAA-BA17-75A34FB4037B}" destId="{27AFAAD3-C0F4-4315-8C52-75A0B51E69BB}" srcOrd="3" destOrd="0" presId="urn:microsoft.com/office/officeart/2005/8/layout/gear1"/>
    <dgm:cxn modelId="{EA516765-B8C8-4EE0-8B43-217CCD1EE453}" type="presParOf" srcId="{945CC6C6-3ABD-4BAA-BA17-75A34FB4037B}" destId="{3589FC20-8CE7-4DA3-814D-57AC02FBC32D}" srcOrd="4" destOrd="0" presId="urn:microsoft.com/office/officeart/2005/8/layout/gear1"/>
    <dgm:cxn modelId="{44A35341-859E-4CEF-AA24-61F461E2C20F}" type="presParOf" srcId="{945CC6C6-3ABD-4BAA-BA17-75A34FB4037B}" destId="{13FBA799-1D33-4B0D-BD6F-296C45337078}" srcOrd="5" destOrd="0" presId="urn:microsoft.com/office/officeart/2005/8/layout/gear1"/>
    <dgm:cxn modelId="{8EB35F3A-C188-4936-8DE1-2F31515949F9}" type="presParOf" srcId="{945CC6C6-3ABD-4BAA-BA17-75A34FB4037B}" destId="{65227177-1974-43C4-BA0A-034DF813F3FB}" srcOrd="6" destOrd="0" presId="urn:microsoft.com/office/officeart/2005/8/layout/gear1"/>
    <dgm:cxn modelId="{8685C099-72EF-4BF1-B9AD-B8003F4F1CCC}" type="presParOf" srcId="{945CC6C6-3ABD-4BAA-BA17-75A34FB4037B}" destId="{311B3811-EDE6-4023-A84F-EFB56868F924}" srcOrd="7" destOrd="0" presId="urn:microsoft.com/office/officeart/2005/8/layout/gear1"/>
    <dgm:cxn modelId="{CCDEE486-D734-4A43-A0D4-0AF4BDE1CE7B}" type="presParOf" srcId="{945CC6C6-3ABD-4BAA-BA17-75A34FB4037B}" destId="{2C16CE49-C770-4957-AEE7-CFB4B231E9BF}" srcOrd="8" destOrd="0" presId="urn:microsoft.com/office/officeart/2005/8/layout/gear1"/>
    <dgm:cxn modelId="{067E52C3-1D51-42C0-8FD0-F54BF6C6830E}" type="presParOf" srcId="{945CC6C6-3ABD-4BAA-BA17-75A34FB4037B}" destId="{F064FEDF-7075-491C-8FE7-FCAB6C6156D5}" srcOrd="9" destOrd="0" presId="urn:microsoft.com/office/officeart/2005/8/layout/gear1"/>
    <dgm:cxn modelId="{BD6766A0-DF71-4583-88B5-FC4B1C9A5887}" type="presParOf" srcId="{945CC6C6-3ABD-4BAA-BA17-75A34FB4037B}" destId="{C6E633D0-E014-45CC-A2D9-749A3A0B2C5C}" srcOrd="10" destOrd="0" presId="urn:microsoft.com/office/officeart/2005/8/layout/gear1"/>
    <dgm:cxn modelId="{36E44F32-49EC-44BC-85F1-BFDF7050FB91}" type="presParOf" srcId="{945CC6C6-3ABD-4BAA-BA17-75A34FB4037B}" destId="{E0930DCB-5C7A-4126-BC09-F6E99DDF5CFC}" srcOrd="11" destOrd="0" presId="urn:microsoft.com/office/officeart/2005/8/layout/gear1"/>
    <dgm:cxn modelId="{84AB4484-BB1D-4513-ADAF-6C5291F8ACB5}" type="presParOf" srcId="{945CC6C6-3ABD-4BAA-BA17-75A34FB4037B}" destId="{1A6CCD0E-EABE-4627-B762-058DAD362BB2}"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41C281-B84B-41AA-BF3C-FC38CA2820DB}" type="doc">
      <dgm:prSet loTypeId="urn:microsoft.com/office/officeart/2009/layout/CircleArrowProcess" loCatId="cycle" qsTypeId="urn:microsoft.com/office/officeart/2005/8/quickstyle/simple1" qsCatId="simple" csTypeId="urn:microsoft.com/office/officeart/2005/8/colors/colorful4" csCatId="colorful" phldr="1"/>
      <dgm:spPr/>
    </dgm:pt>
    <dgm:pt modelId="{2FC93E6D-CE85-423D-B821-3E0EBEB6883B}">
      <dgm:prSet phldrT="[Text]"/>
      <dgm:spPr/>
      <dgm:t>
        <a:bodyPr/>
        <a:lstStyle/>
        <a:p>
          <a:r>
            <a:rPr lang="de-AT" dirty="0" err="1" smtClean="0"/>
            <a:t>Statistics</a:t>
          </a:r>
          <a:endParaRPr lang="en-US" dirty="0"/>
        </a:p>
      </dgm:t>
    </dgm:pt>
    <dgm:pt modelId="{A0E96022-18A1-4900-A43E-32B9A0844B1D}" type="parTrans" cxnId="{D90C8446-DE61-46C7-9ADB-A2AFD64BC077}">
      <dgm:prSet/>
      <dgm:spPr/>
      <dgm:t>
        <a:bodyPr/>
        <a:lstStyle/>
        <a:p>
          <a:endParaRPr lang="en-US"/>
        </a:p>
      </dgm:t>
    </dgm:pt>
    <dgm:pt modelId="{67ABD75D-4F2D-48F4-B00D-CBE87C74253D}" type="sibTrans" cxnId="{D90C8446-DE61-46C7-9ADB-A2AFD64BC077}">
      <dgm:prSet/>
      <dgm:spPr/>
      <dgm:t>
        <a:bodyPr/>
        <a:lstStyle/>
        <a:p>
          <a:endParaRPr lang="en-US"/>
        </a:p>
      </dgm:t>
    </dgm:pt>
    <dgm:pt modelId="{5B84C4CA-7D9B-4F18-A34A-67D93C0CB7CA}">
      <dgm:prSet phldrT="[Text]"/>
      <dgm:spPr/>
      <dgm:t>
        <a:bodyPr/>
        <a:lstStyle/>
        <a:p>
          <a:r>
            <a:rPr lang="de-AT" dirty="0" smtClean="0"/>
            <a:t>Code</a:t>
          </a:r>
          <a:endParaRPr lang="en-US" dirty="0"/>
        </a:p>
      </dgm:t>
    </dgm:pt>
    <dgm:pt modelId="{4747D2DD-6192-491A-B149-FD23808E8AEF}" type="sibTrans" cxnId="{D91DC3FD-AFE9-43CE-B95A-CD459B22F276}">
      <dgm:prSet/>
      <dgm:spPr/>
      <dgm:t>
        <a:bodyPr/>
        <a:lstStyle/>
        <a:p>
          <a:endParaRPr lang="en-US"/>
        </a:p>
      </dgm:t>
    </dgm:pt>
    <dgm:pt modelId="{A3F6544F-C569-4F50-B675-60F8A0ECE2AF}" type="parTrans" cxnId="{D91DC3FD-AFE9-43CE-B95A-CD459B22F276}">
      <dgm:prSet/>
      <dgm:spPr/>
      <dgm:t>
        <a:bodyPr/>
        <a:lstStyle/>
        <a:p>
          <a:endParaRPr lang="en-US"/>
        </a:p>
      </dgm:t>
    </dgm:pt>
    <dgm:pt modelId="{6170F9BC-A939-44B3-AD8A-FBA10CCE3037}">
      <dgm:prSet phldrT="[Text]"/>
      <dgm:spPr/>
      <dgm:t>
        <a:bodyPr/>
        <a:lstStyle/>
        <a:p>
          <a:r>
            <a:rPr lang="de-AT" dirty="0" err="1" smtClean="0"/>
            <a:t>Conclusions</a:t>
          </a:r>
          <a:endParaRPr lang="en-US" dirty="0"/>
        </a:p>
      </dgm:t>
    </dgm:pt>
    <dgm:pt modelId="{4DE7F452-68C8-48F9-8DD1-A2E3FAC9817D}" type="sibTrans" cxnId="{4FEA4C12-B33E-487B-9975-1439085288ED}">
      <dgm:prSet/>
      <dgm:spPr/>
      <dgm:t>
        <a:bodyPr/>
        <a:lstStyle/>
        <a:p>
          <a:endParaRPr lang="en-US"/>
        </a:p>
      </dgm:t>
    </dgm:pt>
    <dgm:pt modelId="{D7DB0869-4DDC-4C0E-BC38-85563BC78E64}" type="parTrans" cxnId="{4FEA4C12-B33E-487B-9975-1439085288ED}">
      <dgm:prSet/>
      <dgm:spPr/>
      <dgm:t>
        <a:bodyPr/>
        <a:lstStyle/>
        <a:p>
          <a:endParaRPr lang="en-US"/>
        </a:p>
      </dgm:t>
    </dgm:pt>
    <dgm:pt modelId="{5BA6A6F9-389F-447E-ACE8-E96AB7E52F5C}" type="pres">
      <dgm:prSet presAssocID="{3641C281-B84B-41AA-BF3C-FC38CA2820DB}" presName="Name0" presStyleCnt="0">
        <dgm:presLayoutVars>
          <dgm:chMax val="7"/>
          <dgm:chPref val="7"/>
          <dgm:dir/>
          <dgm:animLvl val="lvl"/>
        </dgm:presLayoutVars>
      </dgm:prSet>
      <dgm:spPr/>
    </dgm:pt>
    <dgm:pt modelId="{B762E3DF-F437-47DC-82F6-D5E38A806AD8}" type="pres">
      <dgm:prSet presAssocID="{5B84C4CA-7D9B-4F18-A34A-67D93C0CB7CA}" presName="Accent1" presStyleCnt="0"/>
      <dgm:spPr/>
    </dgm:pt>
    <dgm:pt modelId="{9F6D928F-326D-44A3-BBFF-E871DAE748D7}" type="pres">
      <dgm:prSet presAssocID="{5B84C4CA-7D9B-4F18-A34A-67D93C0CB7CA}" presName="Accent" presStyleLbl="node1" presStyleIdx="0" presStyleCnt="3"/>
      <dgm:spPr/>
    </dgm:pt>
    <dgm:pt modelId="{93F4FA67-5CAE-43CA-B731-5A4E44AEA011}" type="pres">
      <dgm:prSet presAssocID="{5B84C4CA-7D9B-4F18-A34A-67D93C0CB7CA}" presName="Parent1" presStyleLbl="revTx" presStyleIdx="0" presStyleCnt="3">
        <dgm:presLayoutVars>
          <dgm:chMax val="1"/>
          <dgm:chPref val="1"/>
          <dgm:bulletEnabled val="1"/>
        </dgm:presLayoutVars>
      </dgm:prSet>
      <dgm:spPr/>
      <dgm:t>
        <a:bodyPr/>
        <a:lstStyle/>
        <a:p>
          <a:endParaRPr lang="en-US"/>
        </a:p>
      </dgm:t>
    </dgm:pt>
    <dgm:pt modelId="{CA4E46A2-7984-40C8-B9D5-65E5094C7022}" type="pres">
      <dgm:prSet presAssocID="{2FC93E6D-CE85-423D-B821-3E0EBEB6883B}" presName="Accent2" presStyleCnt="0"/>
      <dgm:spPr/>
    </dgm:pt>
    <dgm:pt modelId="{599DAC59-C5C9-49A8-95DC-55512560B95A}" type="pres">
      <dgm:prSet presAssocID="{2FC93E6D-CE85-423D-B821-3E0EBEB6883B}" presName="Accent" presStyleLbl="node1" presStyleIdx="1" presStyleCnt="3"/>
      <dgm:spPr/>
    </dgm:pt>
    <dgm:pt modelId="{4C9189C0-B4F2-47D5-8547-C29DDCBFDCF6}" type="pres">
      <dgm:prSet presAssocID="{2FC93E6D-CE85-423D-B821-3E0EBEB6883B}" presName="Parent2" presStyleLbl="revTx" presStyleIdx="1" presStyleCnt="3">
        <dgm:presLayoutVars>
          <dgm:chMax val="1"/>
          <dgm:chPref val="1"/>
          <dgm:bulletEnabled val="1"/>
        </dgm:presLayoutVars>
      </dgm:prSet>
      <dgm:spPr/>
      <dgm:t>
        <a:bodyPr/>
        <a:lstStyle/>
        <a:p>
          <a:endParaRPr lang="en-US"/>
        </a:p>
      </dgm:t>
    </dgm:pt>
    <dgm:pt modelId="{B1EC30EC-6B67-4DD0-803F-02091C695D2F}" type="pres">
      <dgm:prSet presAssocID="{6170F9BC-A939-44B3-AD8A-FBA10CCE3037}" presName="Accent3" presStyleCnt="0"/>
      <dgm:spPr/>
    </dgm:pt>
    <dgm:pt modelId="{A4270A77-A732-4D29-908A-D49507576CB8}" type="pres">
      <dgm:prSet presAssocID="{6170F9BC-A939-44B3-AD8A-FBA10CCE3037}" presName="Accent" presStyleLbl="node1" presStyleIdx="2" presStyleCnt="3"/>
      <dgm:spPr/>
    </dgm:pt>
    <dgm:pt modelId="{0528A936-3559-4B27-89F2-0EC4544A63EC}" type="pres">
      <dgm:prSet presAssocID="{6170F9BC-A939-44B3-AD8A-FBA10CCE3037}" presName="Parent3" presStyleLbl="revTx" presStyleIdx="2" presStyleCnt="3">
        <dgm:presLayoutVars>
          <dgm:chMax val="1"/>
          <dgm:chPref val="1"/>
          <dgm:bulletEnabled val="1"/>
        </dgm:presLayoutVars>
      </dgm:prSet>
      <dgm:spPr/>
      <dgm:t>
        <a:bodyPr/>
        <a:lstStyle/>
        <a:p>
          <a:endParaRPr lang="en-US"/>
        </a:p>
      </dgm:t>
    </dgm:pt>
  </dgm:ptLst>
  <dgm:cxnLst>
    <dgm:cxn modelId="{CE5DD3B2-741A-47D0-BB95-1E3AE1B817B2}" type="presOf" srcId="{5B84C4CA-7D9B-4F18-A34A-67D93C0CB7CA}" destId="{93F4FA67-5CAE-43CA-B731-5A4E44AEA011}" srcOrd="0" destOrd="0" presId="urn:microsoft.com/office/officeart/2009/layout/CircleArrowProcess"/>
    <dgm:cxn modelId="{3EF96770-D809-4E0F-8BB2-87F39D5E48F8}" type="presOf" srcId="{3641C281-B84B-41AA-BF3C-FC38CA2820DB}" destId="{5BA6A6F9-389F-447E-ACE8-E96AB7E52F5C}" srcOrd="0" destOrd="0" presId="urn:microsoft.com/office/officeart/2009/layout/CircleArrowProcess"/>
    <dgm:cxn modelId="{D90C8446-DE61-46C7-9ADB-A2AFD64BC077}" srcId="{3641C281-B84B-41AA-BF3C-FC38CA2820DB}" destId="{2FC93E6D-CE85-423D-B821-3E0EBEB6883B}" srcOrd="1" destOrd="0" parTransId="{A0E96022-18A1-4900-A43E-32B9A0844B1D}" sibTransId="{67ABD75D-4F2D-48F4-B00D-CBE87C74253D}"/>
    <dgm:cxn modelId="{4FEA4C12-B33E-487B-9975-1439085288ED}" srcId="{3641C281-B84B-41AA-BF3C-FC38CA2820DB}" destId="{6170F9BC-A939-44B3-AD8A-FBA10CCE3037}" srcOrd="2" destOrd="0" parTransId="{D7DB0869-4DDC-4C0E-BC38-85563BC78E64}" sibTransId="{4DE7F452-68C8-48F9-8DD1-A2E3FAC9817D}"/>
    <dgm:cxn modelId="{485BDBF3-D8C0-4DB6-94D4-59A2B610403D}" type="presOf" srcId="{6170F9BC-A939-44B3-AD8A-FBA10CCE3037}" destId="{0528A936-3559-4B27-89F2-0EC4544A63EC}" srcOrd="0" destOrd="0" presId="urn:microsoft.com/office/officeart/2009/layout/CircleArrowProcess"/>
    <dgm:cxn modelId="{25ECC1CD-867D-4D42-8B9D-2FBD5C6BDE20}" type="presOf" srcId="{2FC93E6D-CE85-423D-B821-3E0EBEB6883B}" destId="{4C9189C0-B4F2-47D5-8547-C29DDCBFDCF6}" srcOrd="0" destOrd="0" presId="urn:microsoft.com/office/officeart/2009/layout/CircleArrowProcess"/>
    <dgm:cxn modelId="{D91DC3FD-AFE9-43CE-B95A-CD459B22F276}" srcId="{3641C281-B84B-41AA-BF3C-FC38CA2820DB}" destId="{5B84C4CA-7D9B-4F18-A34A-67D93C0CB7CA}" srcOrd="0" destOrd="0" parTransId="{A3F6544F-C569-4F50-B675-60F8A0ECE2AF}" sibTransId="{4747D2DD-6192-491A-B149-FD23808E8AEF}"/>
    <dgm:cxn modelId="{37664AA0-E585-4425-8661-B3CD19013914}" type="presParOf" srcId="{5BA6A6F9-389F-447E-ACE8-E96AB7E52F5C}" destId="{B762E3DF-F437-47DC-82F6-D5E38A806AD8}" srcOrd="0" destOrd="0" presId="urn:microsoft.com/office/officeart/2009/layout/CircleArrowProcess"/>
    <dgm:cxn modelId="{465E6D67-3899-4A48-8684-31BDA657C6C6}" type="presParOf" srcId="{B762E3DF-F437-47DC-82F6-D5E38A806AD8}" destId="{9F6D928F-326D-44A3-BBFF-E871DAE748D7}" srcOrd="0" destOrd="0" presId="urn:microsoft.com/office/officeart/2009/layout/CircleArrowProcess"/>
    <dgm:cxn modelId="{F6E6E89B-F59F-4DFD-833E-22F34769F31E}" type="presParOf" srcId="{5BA6A6F9-389F-447E-ACE8-E96AB7E52F5C}" destId="{93F4FA67-5CAE-43CA-B731-5A4E44AEA011}" srcOrd="1" destOrd="0" presId="urn:microsoft.com/office/officeart/2009/layout/CircleArrowProcess"/>
    <dgm:cxn modelId="{9388EB7F-B0FB-46CC-B5F7-BAE9806D0EDA}" type="presParOf" srcId="{5BA6A6F9-389F-447E-ACE8-E96AB7E52F5C}" destId="{CA4E46A2-7984-40C8-B9D5-65E5094C7022}" srcOrd="2" destOrd="0" presId="urn:microsoft.com/office/officeart/2009/layout/CircleArrowProcess"/>
    <dgm:cxn modelId="{DE071EE0-B68A-4D69-B611-2EE5B40A6D9B}" type="presParOf" srcId="{CA4E46A2-7984-40C8-B9D5-65E5094C7022}" destId="{599DAC59-C5C9-49A8-95DC-55512560B95A}" srcOrd="0" destOrd="0" presId="urn:microsoft.com/office/officeart/2009/layout/CircleArrowProcess"/>
    <dgm:cxn modelId="{C41F2FC4-145D-4E15-9418-CE90B1E9E96A}" type="presParOf" srcId="{5BA6A6F9-389F-447E-ACE8-E96AB7E52F5C}" destId="{4C9189C0-B4F2-47D5-8547-C29DDCBFDCF6}" srcOrd="3" destOrd="0" presId="urn:microsoft.com/office/officeart/2009/layout/CircleArrowProcess"/>
    <dgm:cxn modelId="{790CBE0B-8F2B-4751-A7EA-4003E6CD5D45}" type="presParOf" srcId="{5BA6A6F9-389F-447E-ACE8-E96AB7E52F5C}" destId="{B1EC30EC-6B67-4DD0-803F-02091C695D2F}" srcOrd="4" destOrd="0" presId="urn:microsoft.com/office/officeart/2009/layout/CircleArrowProcess"/>
    <dgm:cxn modelId="{3B7E9DF1-6F17-4C00-9577-55B40B659BCC}" type="presParOf" srcId="{B1EC30EC-6B67-4DD0-803F-02091C695D2F}" destId="{A4270A77-A732-4D29-908A-D49507576CB8}" srcOrd="0" destOrd="0" presId="urn:microsoft.com/office/officeart/2009/layout/CircleArrowProcess"/>
    <dgm:cxn modelId="{4BB60812-A496-4349-91A7-307D07306332}" type="presParOf" srcId="{5BA6A6F9-389F-447E-ACE8-E96AB7E52F5C}" destId="{0528A936-3559-4B27-89F2-0EC4544A63EC}"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71DE9-7C45-48F6-9EA2-BE23119F160B}">
      <dsp:nvSpPr>
        <dsp:cNvPr id="0" name=""/>
        <dsp:cNvSpPr/>
      </dsp:nvSpPr>
      <dsp:spPr>
        <a:xfrm>
          <a:off x="0" y="2463617"/>
          <a:ext cx="3245556" cy="776901"/>
        </a:xfrm>
        <a:prstGeom prst="roundRect">
          <a:avLst>
            <a:gd name="adj" fmla="val 10000"/>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GPU Hardware</a:t>
          </a:r>
          <a:endParaRPr lang="en-US" sz="3300" kern="1200" dirty="0"/>
        </a:p>
      </dsp:txBody>
      <dsp:txXfrm>
        <a:off x="22755" y="2486372"/>
        <a:ext cx="3200046" cy="731391"/>
      </dsp:txXfrm>
    </dsp:sp>
    <dsp:sp modelId="{A4F4F6B8-5463-4FB2-9333-1C9CB354EF04}">
      <dsp:nvSpPr>
        <dsp:cNvPr id="0" name=""/>
        <dsp:cNvSpPr/>
      </dsp:nvSpPr>
      <dsp:spPr>
        <a:xfrm>
          <a:off x="0" y="1637615"/>
          <a:ext cx="3245556" cy="776901"/>
        </a:xfrm>
        <a:prstGeom prst="roundRect">
          <a:avLst>
            <a:gd name="adj" fmla="val 10000"/>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OpenCL Driver</a:t>
          </a:r>
          <a:endParaRPr lang="en-US" sz="3300" kern="1200" dirty="0"/>
        </a:p>
      </dsp:txBody>
      <dsp:txXfrm>
        <a:off x="22755" y="1660370"/>
        <a:ext cx="3200046" cy="731391"/>
      </dsp:txXfrm>
    </dsp:sp>
    <dsp:sp modelId="{A7663967-F6E8-4D05-BFE7-B69A6D9FBB28}">
      <dsp:nvSpPr>
        <dsp:cNvPr id="0" name=""/>
        <dsp:cNvSpPr/>
      </dsp:nvSpPr>
      <dsp:spPr>
        <a:xfrm>
          <a:off x="6621" y="826001"/>
          <a:ext cx="1589400" cy="776901"/>
        </a:xfrm>
        <a:prstGeom prst="roundRect">
          <a:avLst>
            <a:gd name="adj" fmla="val 10000"/>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OpenCL API</a:t>
          </a:r>
          <a:endParaRPr lang="en-US" sz="2000" kern="1200" dirty="0"/>
        </a:p>
      </dsp:txBody>
      <dsp:txXfrm>
        <a:off x="29376" y="848756"/>
        <a:ext cx="1543890" cy="731391"/>
      </dsp:txXfrm>
    </dsp:sp>
    <dsp:sp modelId="{9BF71997-9C86-4963-AE9E-E3D4A7D6C1FF}">
      <dsp:nvSpPr>
        <dsp:cNvPr id="0" name=""/>
        <dsp:cNvSpPr/>
      </dsp:nvSpPr>
      <dsp:spPr>
        <a:xfrm>
          <a:off x="0" y="0"/>
          <a:ext cx="1589400" cy="776901"/>
        </a:xfrm>
        <a:prstGeom prst="roundRect">
          <a:avLst>
            <a:gd name="adj" fmla="val 10000"/>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Application</a:t>
          </a:r>
          <a:endParaRPr lang="en-US" sz="2000" kern="1200" dirty="0"/>
        </a:p>
      </dsp:txBody>
      <dsp:txXfrm>
        <a:off x="22755" y="22755"/>
        <a:ext cx="1543890" cy="731391"/>
      </dsp:txXfrm>
    </dsp:sp>
    <dsp:sp modelId="{1A7D3C3B-9EA4-4035-BD96-45289FC6B969}">
      <dsp:nvSpPr>
        <dsp:cNvPr id="0" name=""/>
        <dsp:cNvSpPr/>
      </dsp:nvSpPr>
      <dsp:spPr>
        <a:xfrm>
          <a:off x="1659195" y="826001"/>
          <a:ext cx="1589400" cy="776901"/>
        </a:xfrm>
        <a:prstGeom prst="roundRect">
          <a:avLst>
            <a:gd name="adj" fmla="val 10000"/>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OpenCL C Compiler</a:t>
          </a:r>
          <a:endParaRPr lang="en-US" sz="2000" kern="1200" dirty="0"/>
        </a:p>
      </dsp:txBody>
      <dsp:txXfrm>
        <a:off x="1681950" y="848756"/>
        <a:ext cx="1543890" cy="731391"/>
      </dsp:txXfrm>
    </dsp:sp>
    <dsp:sp modelId="{19B0399D-1187-42D8-8D46-A4F53C82793D}">
      <dsp:nvSpPr>
        <dsp:cNvPr id="0" name=""/>
        <dsp:cNvSpPr/>
      </dsp:nvSpPr>
      <dsp:spPr>
        <a:xfrm>
          <a:off x="1659195" y="0"/>
          <a:ext cx="1589400" cy="776901"/>
        </a:xfrm>
        <a:prstGeom prst="roundRect">
          <a:avLst>
            <a:gd name="adj" fmla="val 10000"/>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OpenCL Kernels</a:t>
          </a:r>
          <a:endParaRPr lang="en-US" sz="2000" kern="1200" dirty="0"/>
        </a:p>
      </dsp:txBody>
      <dsp:txXfrm>
        <a:off x="1681950" y="22755"/>
        <a:ext cx="1543890" cy="7313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B59C1-0946-4540-B124-AA8A64E7AF52}">
      <dsp:nvSpPr>
        <dsp:cNvPr id="0" name=""/>
        <dsp:cNvSpPr/>
      </dsp:nvSpPr>
      <dsp:spPr>
        <a:xfrm>
          <a:off x="4068247" y="2106280"/>
          <a:ext cx="2574343" cy="2574343"/>
        </a:xfrm>
        <a:prstGeom prst="gear9">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dirty="0" smtClean="0"/>
            <a:t>Matrix </a:t>
          </a:r>
          <a:r>
            <a:rPr lang="en-US" sz="3900" kern="1200" dirty="0" err="1" smtClean="0"/>
            <a:t>mult</a:t>
          </a:r>
          <a:r>
            <a:rPr lang="en-US" sz="3900" kern="1200" dirty="0" smtClean="0"/>
            <a:t>.</a:t>
          </a:r>
          <a:endParaRPr lang="en-US" sz="3900" kern="1200" dirty="0"/>
        </a:p>
      </dsp:txBody>
      <dsp:txXfrm>
        <a:off x="4585804" y="2709308"/>
        <a:ext cx="1539229" cy="1323265"/>
      </dsp:txXfrm>
    </dsp:sp>
    <dsp:sp modelId="{27AFAAD3-C0F4-4315-8C52-75A0B51E69BB}">
      <dsp:nvSpPr>
        <dsp:cNvPr id="0" name=""/>
        <dsp:cNvSpPr/>
      </dsp:nvSpPr>
      <dsp:spPr>
        <a:xfrm>
          <a:off x="2570448" y="1497799"/>
          <a:ext cx="1872249" cy="1872249"/>
        </a:xfrm>
        <a:prstGeom prst="gear6">
          <a:avLst/>
        </a:prstGeom>
        <a:solidFill>
          <a:schemeClr val="accent4">
            <a:hueOff val="-2232385"/>
            <a:satOff val="13449"/>
            <a:lumOff val="1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dirty="0" smtClean="0"/>
            <a:t>Sort</a:t>
          </a:r>
          <a:endParaRPr lang="en-US" sz="3900" kern="1200" dirty="0"/>
        </a:p>
      </dsp:txBody>
      <dsp:txXfrm>
        <a:off x="3041792" y="1971992"/>
        <a:ext cx="929561" cy="923863"/>
      </dsp:txXfrm>
    </dsp:sp>
    <dsp:sp modelId="{65227177-1974-43C4-BA0A-034DF813F3FB}">
      <dsp:nvSpPr>
        <dsp:cNvPr id="0" name=""/>
        <dsp:cNvSpPr/>
      </dsp:nvSpPr>
      <dsp:spPr>
        <a:xfrm rot="20700000">
          <a:off x="3619098" y="206138"/>
          <a:ext cx="1834422" cy="1834422"/>
        </a:xfrm>
        <a:prstGeom prst="gear6">
          <a:avLst/>
        </a:prstGeom>
        <a:solidFill>
          <a:schemeClr val="accent4">
            <a:hueOff val="-4464770"/>
            <a:satOff val="26899"/>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dirty="0" smtClean="0"/>
            <a:t>Scan</a:t>
          </a:r>
          <a:endParaRPr lang="en-US" sz="3900" kern="1200" dirty="0"/>
        </a:p>
      </dsp:txBody>
      <dsp:txXfrm rot="-20700000">
        <a:off x="4021441" y="608481"/>
        <a:ext cx="1029737" cy="1029737"/>
      </dsp:txXfrm>
    </dsp:sp>
    <dsp:sp modelId="{C6E633D0-E014-45CC-A2D9-749A3A0B2C5C}">
      <dsp:nvSpPr>
        <dsp:cNvPr id="0" name=""/>
        <dsp:cNvSpPr/>
      </dsp:nvSpPr>
      <dsp:spPr>
        <a:xfrm>
          <a:off x="3875670" y="1714755"/>
          <a:ext cx="3295159" cy="3295159"/>
        </a:xfrm>
        <a:prstGeom prst="circularArrow">
          <a:avLst>
            <a:gd name="adj1" fmla="val 4687"/>
            <a:gd name="adj2" fmla="val 299029"/>
            <a:gd name="adj3" fmla="val 2526676"/>
            <a:gd name="adj4" fmla="val 15838819"/>
            <a:gd name="adj5" fmla="val 5469"/>
          </a:avLst>
        </a:prstGeom>
        <a:solidFill>
          <a:schemeClr val="accent4">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E0930DCB-5C7A-4126-BC09-F6E99DDF5CFC}">
      <dsp:nvSpPr>
        <dsp:cNvPr id="0" name=""/>
        <dsp:cNvSpPr/>
      </dsp:nvSpPr>
      <dsp:spPr>
        <a:xfrm>
          <a:off x="2238876" y="1081454"/>
          <a:ext cx="2394139" cy="2394139"/>
        </a:xfrm>
        <a:prstGeom prst="leftCircularArrow">
          <a:avLst>
            <a:gd name="adj1" fmla="val 6452"/>
            <a:gd name="adj2" fmla="val 429999"/>
            <a:gd name="adj3" fmla="val 10489124"/>
            <a:gd name="adj4" fmla="val 14837806"/>
            <a:gd name="adj5" fmla="val 7527"/>
          </a:avLst>
        </a:prstGeom>
        <a:solidFill>
          <a:schemeClr val="accent4">
            <a:hueOff val="-2232385"/>
            <a:satOff val="13449"/>
            <a:lumOff val="1078"/>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1A6CCD0E-EABE-4627-B762-058DAD362BB2}">
      <dsp:nvSpPr>
        <dsp:cNvPr id="0" name=""/>
        <dsp:cNvSpPr/>
      </dsp:nvSpPr>
      <dsp:spPr>
        <a:xfrm>
          <a:off x="3194778" y="-197756"/>
          <a:ext cx="2581364" cy="2581364"/>
        </a:xfrm>
        <a:prstGeom prst="circularArrow">
          <a:avLst>
            <a:gd name="adj1" fmla="val 5984"/>
            <a:gd name="adj2" fmla="val 394124"/>
            <a:gd name="adj3" fmla="val 13313824"/>
            <a:gd name="adj4" fmla="val 10508221"/>
            <a:gd name="adj5" fmla="val 6981"/>
          </a:avLst>
        </a:prstGeom>
        <a:solidFill>
          <a:schemeClr val="accent4">
            <a:hueOff val="-4464770"/>
            <a:satOff val="26899"/>
            <a:lumOff val="215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D928F-326D-44A3-BBFF-E871DAE748D7}">
      <dsp:nvSpPr>
        <dsp:cNvPr id="0" name=""/>
        <dsp:cNvSpPr/>
      </dsp:nvSpPr>
      <dsp:spPr>
        <a:xfrm>
          <a:off x="2571101" y="0"/>
          <a:ext cx="2147835" cy="2148162"/>
        </a:xfrm>
        <a:prstGeom prst="circularArrow">
          <a:avLst>
            <a:gd name="adj1" fmla="val 10980"/>
            <a:gd name="adj2" fmla="val 1142322"/>
            <a:gd name="adj3" fmla="val 4500000"/>
            <a:gd name="adj4" fmla="val 10800000"/>
            <a:gd name="adj5" fmla="val 125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F4FA67-5CAE-43CA-B731-5A4E44AEA011}">
      <dsp:nvSpPr>
        <dsp:cNvPr id="0" name=""/>
        <dsp:cNvSpPr/>
      </dsp:nvSpPr>
      <dsp:spPr>
        <a:xfrm>
          <a:off x="3045844" y="775551"/>
          <a:ext cx="1193511" cy="596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de-AT" sz="1900" kern="1200" dirty="0" smtClean="0"/>
            <a:t>Code</a:t>
          </a:r>
          <a:endParaRPr lang="en-US" sz="1900" kern="1200" dirty="0"/>
        </a:p>
      </dsp:txBody>
      <dsp:txXfrm>
        <a:off x="3045844" y="775551"/>
        <a:ext cx="1193511" cy="596612"/>
      </dsp:txXfrm>
    </dsp:sp>
    <dsp:sp modelId="{599DAC59-C5C9-49A8-95DC-55512560B95A}">
      <dsp:nvSpPr>
        <dsp:cNvPr id="0" name=""/>
        <dsp:cNvSpPr/>
      </dsp:nvSpPr>
      <dsp:spPr>
        <a:xfrm>
          <a:off x="1974548" y="1234278"/>
          <a:ext cx="2147835" cy="2148162"/>
        </a:xfrm>
        <a:prstGeom prst="leftCircularArrow">
          <a:avLst>
            <a:gd name="adj1" fmla="val 10980"/>
            <a:gd name="adj2" fmla="val 1142322"/>
            <a:gd name="adj3" fmla="val 6300000"/>
            <a:gd name="adj4" fmla="val 18900000"/>
            <a:gd name="adj5" fmla="val 12500"/>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9189C0-B4F2-47D5-8547-C29DDCBFDCF6}">
      <dsp:nvSpPr>
        <dsp:cNvPr id="0" name=""/>
        <dsp:cNvSpPr/>
      </dsp:nvSpPr>
      <dsp:spPr>
        <a:xfrm>
          <a:off x="2451710" y="2016970"/>
          <a:ext cx="1193511" cy="596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de-AT" sz="1900" kern="1200" dirty="0" err="1" smtClean="0"/>
            <a:t>Statistics</a:t>
          </a:r>
          <a:endParaRPr lang="en-US" sz="1900" kern="1200" dirty="0"/>
        </a:p>
      </dsp:txBody>
      <dsp:txXfrm>
        <a:off x="2451710" y="2016970"/>
        <a:ext cx="1193511" cy="596612"/>
      </dsp:txXfrm>
    </dsp:sp>
    <dsp:sp modelId="{A4270A77-A732-4D29-908A-D49507576CB8}">
      <dsp:nvSpPr>
        <dsp:cNvPr id="0" name=""/>
        <dsp:cNvSpPr/>
      </dsp:nvSpPr>
      <dsp:spPr>
        <a:xfrm>
          <a:off x="2723971" y="2616260"/>
          <a:ext cx="1845323" cy="1846063"/>
        </a:xfrm>
        <a:prstGeom prst="blockArc">
          <a:avLst>
            <a:gd name="adj1" fmla="val 13500000"/>
            <a:gd name="adj2" fmla="val 10800000"/>
            <a:gd name="adj3" fmla="val 1274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28A936-3559-4B27-89F2-0EC4544A63EC}">
      <dsp:nvSpPr>
        <dsp:cNvPr id="0" name=""/>
        <dsp:cNvSpPr/>
      </dsp:nvSpPr>
      <dsp:spPr>
        <a:xfrm>
          <a:off x="3048667" y="3260173"/>
          <a:ext cx="1193511" cy="596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de-AT" sz="1900" kern="1200" dirty="0" err="1" smtClean="0"/>
            <a:t>Conclusions</a:t>
          </a:r>
          <a:endParaRPr lang="en-US" sz="1900" kern="1200" dirty="0"/>
        </a:p>
      </dsp:txBody>
      <dsp:txXfrm>
        <a:off x="3048667" y="3260173"/>
        <a:ext cx="1193511" cy="59661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648E3-ABF5-4FCD-BDF2-371C3D165212}" type="datetimeFigureOut">
              <a:rPr lang="en-US" smtClean="0"/>
              <a:t>11/20/2012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9E8DFC-DE97-490B-8572-C8B1A4CD170F}" type="slidenum">
              <a:rPr lang="en-US" smtClean="0"/>
              <a:t>‹#›</a:t>
            </a:fld>
            <a:endParaRPr lang="en-US"/>
          </a:p>
        </p:txBody>
      </p:sp>
    </p:spTree>
    <p:extLst>
      <p:ext uri="{BB962C8B-B14F-4D97-AF65-F5344CB8AC3E}">
        <p14:creationId xmlns:p14="http://schemas.microsoft.com/office/powerpoint/2010/main" val="311596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Hello guys</a:t>
            </a:r>
            <a:r>
              <a:rPr lang="en-US" baseline="0" dirty="0" smtClean="0"/>
              <a:t>.</a:t>
            </a:r>
          </a:p>
          <a:p>
            <a:r>
              <a:rPr lang="en-US" baseline="0" dirty="0" smtClean="0"/>
              <a:t>Ok, first things first: This presentation will be in English, because this is also the language I have chosen for my bachelor thesis.</a:t>
            </a:r>
          </a:p>
          <a:p>
            <a:r>
              <a:rPr lang="en-US" baseline="0" dirty="0" smtClean="0"/>
              <a:t>The topic description of my bachelor thesis is actually quite long, as most of you know probably know from the topic catalogue we got last year. Therefore I'll start with a simple picture.</a:t>
            </a:r>
          </a:p>
          <a:p>
            <a:r>
              <a:rPr lang="en-US" baseline="0" dirty="0" smtClean="0"/>
              <a:t>This picture shows the major components of a computer but the two most important ones [CLICK] are the CPU and the GPU.</a:t>
            </a:r>
          </a:p>
          <a:p>
            <a:r>
              <a:rPr lang="en-US" baseline="0" dirty="0" smtClean="0"/>
              <a:t>Most people know about the CPU. [CLICK] It runs basically all our applications. But what does the GPU do?</a:t>
            </a:r>
          </a:p>
        </p:txBody>
      </p:sp>
      <p:sp>
        <p:nvSpPr>
          <p:cNvPr id="4" name="Slide Number Placeholder 3"/>
          <p:cNvSpPr>
            <a:spLocks noGrp="1"/>
          </p:cNvSpPr>
          <p:nvPr>
            <p:ph type="sldNum" sz="quarter" idx="10"/>
          </p:nvPr>
        </p:nvSpPr>
        <p:spPr/>
        <p:txBody>
          <a:bodyPr/>
          <a:lstStyle/>
          <a:p>
            <a:fld id="{E19E8DFC-DE97-490B-8572-C8B1A4CD170F}" type="slidenum">
              <a:rPr lang="en-US" smtClean="0"/>
              <a:t>2</a:t>
            </a:fld>
            <a:endParaRPr lang="en-US"/>
          </a:p>
        </p:txBody>
      </p:sp>
    </p:spTree>
    <p:extLst>
      <p:ext uri="{BB962C8B-B14F-4D97-AF65-F5344CB8AC3E}">
        <p14:creationId xmlns:p14="http://schemas.microsoft.com/office/powerpoint/2010/main" val="2754176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The GPU, </a:t>
            </a:r>
            <a:r>
              <a:rPr lang="de-AT" dirty="0" err="1" smtClean="0"/>
              <a:t>the</a:t>
            </a:r>
            <a:r>
              <a:rPr lang="de-AT" dirty="0" smtClean="0"/>
              <a:t> Graphics Processing</a:t>
            </a:r>
            <a:r>
              <a:rPr lang="de-AT" baseline="0" dirty="0" smtClean="0"/>
              <a:t> Unit, </a:t>
            </a:r>
            <a:r>
              <a:rPr lang="de-AT" baseline="0" dirty="0" err="1" smtClean="0"/>
              <a:t>is</a:t>
            </a:r>
            <a:r>
              <a:rPr lang="de-AT" baseline="0" dirty="0" smtClean="0"/>
              <a:t> </a:t>
            </a:r>
            <a:r>
              <a:rPr lang="de-AT" baseline="0" dirty="0" err="1" smtClean="0"/>
              <a:t>usually</a:t>
            </a:r>
            <a:r>
              <a:rPr lang="de-AT" baseline="0" dirty="0" smtClean="0"/>
              <a:t> </a:t>
            </a:r>
            <a:r>
              <a:rPr lang="de-AT" baseline="0" dirty="0" err="1" smtClean="0"/>
              <a:t>used</a:t>
            </a:r>
            <a:r>
              <a:rPr lang="de-AT" baseline="0" dirty="0" smtClean="0"/>
              <a:t> </a:t>
            </a:r>
            <a:r>
              <a:rPr lang="de-AT" baseline="0" dirty="0" err="1" smtClean="0"/>
              <a:t>to</a:t>
            </a:r>
            <a:r>
              <a:rPr lang="de-AT" baseline="0" dirty="0" smtClean="0"/>
              <a:t> </a:t>
            </a:r>
            <a:r>
              <a:rPr lang="de-AT" baseline="0" dirty="0" err="1" smtClean="0"/>
              <a:t>process</a:t>
            </a:r>
            <a:r>
              <a:rPr lang="de-AT" baseline="0" dirty="0" smtClean="0"/>
              <a:t> </a:t>
            </a:r>
            <a:r>
              <a:rPr lang="de-AT" baseline="0" dirty="0" err="1" smtClean="0"/>
              <a:t>graphics</a:t>
            </a:r>
            <a:r>
              <a:rPr lang="de-AT" baseline="0" dirty="0" smtClean="0"/>
              <a:t> </a:t>
            </a:r>
            <a:r>
              <a:rPr lang="de-AT" baseline="0" dirty="0" err="1" smtClean="0"/>
              <a:t>and</a:t>
            </a:r>
            <a:r>
              <a:rPr lang="de-AT" baseline="0" dirty="0" smtClean="0"/>
              <a:t> </a:t>
            </a:r>
            <a:r>
              <a:rPr lang="de-AT" baseline="0" dirty="0" err="1" smtClean="0"/>
              <a:t>calculate</a:t>
            </a:r>
            <a:r>
              <a:rPr lang="de-AT" baseline="0" dirty="0" smtClean="0"/>
              <a:t> </a:t>
            </a:r>
            <a:r>
              <a:rPr lang="de-AT" baseline="0" dirty="0" err="1" smtClean="0"/>
              <a:t>geometry</a:t>
            </a:r>
            <a:r>
              <a:rPr lang="de-AT" baseline="0" dirty="0" smtClean="0"/>
              <a:t>. </a:t>
            </a:r>
          </a:p>
          <a:p>
            <a:r>
              <a:rPr lang="de-AT" baseline="0" dirty="0" err="1" smtClean="0"/>
              <a:t>Favourite</a:t>
            </a:r>
            <a:r>
              <a:rPr lang="de-AT" baseline="0" dirty="0" smtClean="0"/>
              <a:t> </a:t>
            </a:r>
            <a:r>
              <a:rPr lang="de-AT" baseline="0" dirty="0" err="1" smtClean="0"/>
              <a:t>game</a:t>
            </a:r>
            <a:r>
              <a:rPr lang="de-AT" baseline="0" dirty="0" smtClean="0"/>
              <a:t>, </a:t>
            </a:r>
            <a:r>
              <a:rPr lang="de-AT" baseline="0" dirty="0" err="1" smtClean="0"/>
              <a:t>shadows</a:t>
            </a:r>
            <a:r>
              <a:rPr lang="de-AT" baseline="0" dirty="0" smtClean="0"/>
              <a:t>, </a:t>
            </a:r>
            <a:r>
              <a:rPr lang="de-AT" baseline="0" dirty="0" err="1" smtClean="0"/>
              <a:t>textures</a:t>
            </a:r>
            <a:r>
              <a:rPr lang="de-AT" baseline="0" dirty="0" smtClean="0"/>
              <a:t>, </a:t>
            </a:r>
            <a:r>
              <a:rPr lang="de-AT" baseline="0" dirty="0" err="1" smtClean="0"/>
              <a:t>lot's</a:t>
            </a:r>
            <a:r>
              <a:rPr lang="de-AT" baseline="0" dirty="0" smtClean="0"/>
              <a:t> </a:t>
            </a:r>
            <a:r>
              <a:rPr lang="de-AT" baseline="0" dirty="0" err="1" smtClean="0"/>
              <a:t>of</a:t>
            </a:r>
            <a:r>
              <a:rPr lang="de-AT" baseline="0" dirty="0" smtClean="0"/>
              <a:t> </a:t>
            </a:r>
            <a:r>
              <a:rPr lang="de-AT" baseline="0" dirty="0" err="1" smtClean="0"/>
              <a:t>triangles</a:t>
            </a:r>
            <a:endParaRPr lang="de-AT" baseline="0" dirty="0" smtClean="0"/>
          </a:p>
          <a:p>
            <a:r>
              <a:rPr lang="de-AT" dirty="0" smtClean="0"/>
              <a:t>BUT:</a:t>
            </a:r>
            <a:r>
              <a:rPr lang="de-AT" baseline="0" dirty="0" smtClean="0"/>
              <a:t> The GPU </a:t>
            </a:r>
            <a:r>
              <a:rPr lang="de-AT" baseline="0" dirty="0" err="1" smtClean="0"/>
              <a:t>can</a:t>
            </a:r>
            <a:r>
              <a:rPr lang="de-AT" baseline="0" dirty="0" smtClean="0"/>
              <a:t> </a:t>
            </a:r>
            <a:r>
              <a:rPr lang="de-AT" baseline="0" dirty="0" err="1" smtClean="0"/>
              <a:t>nowadays</a:t>
            </a:r>
            <a:r>
              <a:rPr lang="de-AT" baseline="0" dirty="0" smtClean="0"/>
              <a:t> not </a:t>
            </a:r>
            <a:r>
              <a:rPr lang="de-AT" baseline="0" dirty="0" err="1" smtClean="0"/>
              <a:t>only</a:t>
            </a:r>
            <a:r>
              <a:rPr lang="de-AT" baseline="0" dirty="0" smtClean="0"/>
              <a:t> </a:t>
            </a:r>
            <a:r>
              <a:rPr lang="de-AT" baseline="0" dirty="0" err="1" smtClean="0"/>
              <a:t>be</a:t>
            </a:r>
            <a:r>
              <a:rPr lang="de-AT" baseline="0" dirty="0" smtClean="0"/>
              <a:t> </a:t>
            </a:r>
            <a:r>
              <a:rPr lang="de-AT" baseline="0" dirty="0" err="1" smtClean="0"/>
              <a:t>used</a:t>
            </a:r>
            <a:r>
              <a:rPr lang="de-AT" baseline="0" dirty="0" smtClean="0"/>
              <a:t> </a:t>
            </a:r>
            <a:r>
              <a:rPr lang="de-AT" baseline="0" dirty="0" err="1" smtClean="0"/>
              <a:t>for</a:t>
            </a:r>
            <a:r>
              <a:rPr lang="de-AT" baseline="0" dirty="0" smtClean="0"/>
              <a:t> </a:t>
            </a:r>
            <a:r>
              <a:rPr lang="de-AT" baseline="0" dirty="0" err="1" smtClean="0"/>
              <a:t>graphics</a:t>
            </a:r>
            <a:r>
              <a:rPr lang="de-AT" baseline="0" dirty="0" smtClean="0"/>
              <a:t>. In </a:t>
            </a:r>
            <a:r>
              <a:rPr lang="de-AT" baseline="0" dirty="0" err="1" smtClean="0"/>
              <a:t>fact</a:t>
            </a:r>
            <a:r>
              <a:rPr lang="de-AT" baseline="0" dirty="0" smtClean="0"/>
              <a:t> </a:t>
            </a:r>
            <a:r>
              <a:rPr lang="de-AT" baseline="0" dirty="0" err="1" smtClean="0"/>
              <a:t>it</a:t>
            </a:r>
            <a:r>
              <a:rPr lang="de-AT" baseline="0" dirty="0" smtClean="0"/>
              <a:t> </a:t>
            </a:r>
            <a:r>
              <a:rPr lang="de-AT" baseline="0" dirty="0" err="1" smtClean="0"/>
              <a:t>is</a:t>
            </a:r>
            <a:r>
              <a:rPr lang="de-AT" baseline="0" dirty="0" smtClean="0"/>
              <a:t> </a:t>
            </a:r>
            <a:r>
              <a:rPr lang="de-AT" baseline="0" dirty="0" err="1" smtClean="0"/>
              <a:t>sometimes</a:t>
            </a:r>
            <a:r>
              <a:rPr lang="de-AT" baseline="0" dirty="0" smtClean="0"/>
              <a:t> </a:t>
            </a:r>
            <a:r>
              <a:rPr lang="de-AT" baseline="0" dirty="0" err="1" smtClean="0"/>
              <a:t>very</a:t>
            </a:r>
            <a:r>
              <a:rPr lang="de-AT" baseline="0" dirty="0" smtClean="0"/>
              <a:t> </a:t>
            </a:r>
            <a:r>
              <a:rPr lang="de-AT" baseline="0" dirty="0" err="1" smtClean="0"/>
              <a:t>suitable</a:t>
            </a:r>
            <a:r>
              <a:rPr lang="de-AT" baseline="0" dirty="0" smtClean="0"/>
              <a:t> </a:t>
            </a:r>
            <a:r>
              <a:rPr lang="de-AT" baseline="0" dirty="0" err="1" smtClean="0"/>
              <a:t>for</a:t>
            </a:r>
            <a:r>
              <a:rPr lang="de-AT" baseline="0" dirty="0" smtClean="0"/>
              <a:t> </a:t>
            </a:r>
            <a:r>
              <a:rPr lang="de-AT" baseline="0" dirty="0" err="1" smtClean="0"/>
              <a:t>boring</a:t>
            </a:r>
            <a:r>
              <a:rPr lang="de-AT" baseline="0" dirty="0" smtClean="0"/>
              <a:t> [CLICK] </a:t>
            </a:r>
            <a:r>
              <a:rPr lang="de-AT" baseline="0" dirty="0" err="1" smtClean="0"/>
              <a:t>general</a:t>
            </a:r>
            <a:r>
              <a:rPr lang="de-AT" baseline="0" dirty="0" smtClean="0"/>
              <a:t> </a:t>
            </a:r>
            <a:r>
              <a:rPr lang="de-AT" baseline="0" dirty="0" err="1" smtClean="0"/>
              <a:t>purpose</a:t>
            </a:r>
            <a:r>
              <a:rPr lang="de-AT" baseline="0" dirty="0" smtClean="0"/>
              <a:t> </a:t>
            </a:r>
            <a:r>
              <a:rPr lang="de-AT" baseline="0" dirty="0" err="1" smtClean="0"/>
              <a:t>calculations</a:t>
            </a:r>
            <a:r>
              <a:rPr lang="de-AT" baseline="0" dirty="0" smtClean="0"/>
              <a:t>, </a:t>
            </a:r>
            <a:r>
              <a:rPr lang="de-AT" baseline="0" dirty="0" err="1" smtClean="0"/>
              <a:t>like</a:t>
            </a:r>
            <a:r>
              <a:rPr lang="de-AT" baseline="0" dirty="0" smtClean="0"/>
              <a:t> </a:t>
            </a:r>
            <a:r>
              <a:rPr lang="de-AT" baseline="0" dirty="0" err="1" smtClean="0"/>
              <a:t>sorting</a:t>
            </a:r>
            <a:r>
              <a:rPr lang="de-AT" baseline="0" dirty="0" smtClean="0"/>
              <a:t> </a:t>
            </a:r>
            <a:r>
              <a:rPr lang="de-AT" baseline="0" dirty="0" err="1" smtClean="0"/>
              <a:t>arrays</a:t>
            </a:r>
            <a:r>
              <a:rPr lang="de-AT" baseline="0" dirty="0" smtClean="0"/>
              <a:t> </a:t>
            </a:r>
            <a:r>
              <a:rPr lang="de-AT" baseline="0" dirty="0" err="1" smtClean="0"/>
              <a:t>or</a:t>
            </a:r>
            <a:r>
              <a:rPr lang="de-AT" baseline="0" dirty="0" smtClean="0"/>
              <a:t> </a:t>
            </a:r>
            <a:r>
              <a:rPr lang="de-AT" baseline="0" dirty="0" err="1" smtClean="0"/>
              <a:t>multiplying</a:t>
            </a:r>
            <a:r>
              <a:rPr lang="de-AT" baseline="0" dirty="0" smtClean="0"/>
              <a:t> </a:t>
            </a:r>
            <a:r>
              <a:rPr lang="de-AT" baseline="0" dirty="0" err="1" smtClean="0"/>
              <a:t>matrixes</a:t>
            </a:r>
            <a:r>
              <a:rPr lang="de-AT" baseline="0" dirty="0" smtClean="0"/>
              <a:t>. </a:t>
            </a:r>
            <a:r>
              <a:rPr lang="de-AT" baseline="0" dirty="0" smtClean="0"/>
              <a:t>But </a:t>
            </a:r>
            <a:r>
              <a:rPr lang="de-AT" baseline="0" dirty="0" err="1" smtClean="0"/>
              <a:t>the</a:t>
            </a:r>
            <a:r>
              <a:rPr lang="de-AT" baseline="0" dirty="0" smtClean="0"/>
              <a:t> </a:t>
            </a:r>
            <a:r>
              <a:rPr lang="de-AT" baseline="0" dirty="0" err="1" smtClean="0"/>
              <a:t>question</a:t>
            </a:r>
            <a:r>
              <a:rPr lang="de-AT" baseline="0" dirty="0" smtClean="0"/>
              <a:t> </a:t>
            </a:r>
            <a:r>
              <a:rPr lang="de-AT" baseline="0" dirty="0" err="1" smtClean="0"/>
              <a:t>is</a:t>
            </a:r>
            <a:r>
              <a:rPr lang="de-AT" baseline="0" dirty="0" smtClean="0"/>
              <a:t> not </a:t>
            </a:r>
            <a:r>
              <a:rPr lang="de-AT" baseline="0" dirty="0" err="1" smtClean="0"/>
              <a:t>only</a:t>
            </a:r>
            <a:r>
              <a:rPr lang="de-AT" baseline="0" dirty="0" smtClean="0"/>
              <a:t> </a:t>
            </a:r>
            <a:r>
              <a:rPr lang="de-AT" baseline="0" dirty="0" err="1" smtClean="0"/>
              <a:t>about</a:t>
            </a:r>
            <a:r>
              <a:rPr lang="de-AT" baseline="0" dirty="0" smtClean="0"/>
              <a:t> </a:t>
            </a:r>
            <a:r>
              <a:rPr lang="de-AT" baseline="0" dirty="0" err="1" smtClean="0"/>
              <a:t>what</a:t>
            </a:r>
            <a:r>
              <a:rPr lang="de-AT" baseline="0" dirty="0" smtClean="0"/>
              <a:t> </a:t>
            </a:r>
            <a:r>
              <a:rPr lang="de-AT" baseline="0" dirty="0" err="1" smtClean="0"/>
              <a:t>boring</a:t>
            </a:r>
            <a:r>
              <a:rPr lang="de-AT" baseline="0" dirty="0" smtClean="0"/>
              <a:t> </a:t>
            </a:r>
            <a:r>
              <a:rPr lang="de-AT" baseline="0" dirty="0" err="1" smtClean="0"/>
              <a:t>things</a:t>
            </a:r>
            <a:r>
              <a:rPr lang="de-AT" baseline="0" dirty="0" smtClean="0"/>
              <a:t> I </a:t>
            </a:r>
            <a:r>
              <a:rPr lang="de-AT" baseline="0" dirty="0" err="1" smtClean="0"/>
              <a:t>can</a:t>
            </a:r>
            <a:r>
              <a:rPr lang="de-AT" baseline="0" dirty="0" smtClean="0"/>
              <a:t> do </a:t>
            </a:r>
            <a:r>
              <a:rPr lang="de-AT" baseline="0" dirty="0" err="1" smtClean="0"/>
              <a:t>with</a:t>
            </a:r>
            <a:r>
              <a:rPr lang="de-AT" baseline="0" dirty="0" smtClean="0"/>
              <a:t> </a:t>
            </a:r>
            <a:r>
              <a:rPr lang="de-AT" baseline="0" dirty="0" err="1" smtClean="0"/>
              <a:t>my</a:t>
            </a:r>
            <a:r>
              <a:rPr lang="de-AT" baseline="0" dirty="0" smtClean="0"/>
              <a:t> </a:t>
            </a:r>
            <a:r>
              <a:rPr lang="de-AT" baseline="0" dirty="0" err="1" smtClean="0"/>
              <a:t>graphics</a:t>
            </a:r>
            <a:r>
              <a:rPr lang="de-AT" baseline="0" dirty="0" smtClean="0"/>
              <a:t> </a:t>
            </a:r>
            <a:r>
              <a:rPr lang="de-AT" baseline="0" dirty="0" err="1" smtClean="0"/>
              <a:t>card</a:t>
            </a:r>
            <a:r>
              <a:rPr lang="de-AT" baseline="0" dirty="0" smtClean="0"/>
              <a:t>, </a:t>
            </a:r>
            <a:r>
              <a:rPr lang="de-AT" baseline="0" dirty="0" err="1" smtClean="0"/>
              <a:t>the</a:t>
            </a:r>
            <a:r>
              <a:rPr lang="de-AT" baseline="0" dirty="0" smtClean="0"/>
              <a:t> </a:t>
            </a:r>
            <a:r>
              <a:rPr lang="de-AT" baseline="0" dirty="0" err="1" smtClean="0"/>
              <a:t>question</a:t>
            </a:r>
            <a:r>
              <a:rPr lang="de-AT" baseline="0" dirty="0" smtClean="0"/>
              <a:t> </a:t>
            </a:r>
            <a:r>
              <a:rPr lang="de-AT" baseline="0" dirty="0" err="1" smtClean="0"/>
              <a:t>is</a:t>
            </a:r>
            <a:r>
              <a:rPr lang="de-AT" baseline="0" dirty="0" smtClean="0"/>
              <a:t> </a:t>
            </a:r>
            <a:r>
              <a:rPr lang="de-AT" baseline="0" dirty="0" err="1" smtClean="0"/>
              <a:t>how</a:t>
            </a:r>
            <a:r>
              <a:rPr lang="de-AT" baseline="0" dirty="0" smtClean="0"/>
              <a:t> i </a:t>
            </a:r>
            <a:r>
              <a:rPr lang="de-AT" baseline="0" dirty="0" err="1" smtClean="0"/>
              <a:t>can</a:t>
            </a:r>
            <a:r>
              <a:rPr lang="de-AT" baseline="0" dirty="0" smtClean="0"/>
              <a:t> </a:t>
            </a:r>
            <a:r>
              <a:rPr lang="de-AT" baseline="0" dirty="0" smtClean="0"/>
              <a:t>do it</a:t>
            </a:r>
            <a:r>
              <a:rPr lang="de-AT" baseline="0" dirty="0" smtClean="0"/>
              <a:t>.</a:t>
            </a:r>
            <a:endParaRPr lang="de-AT" dirty="0" smtClean="0"/>
          </a:p>
        </p:txBody>
      </p:sp>
      <p:sp>
        <p:nvSpPr>
          <p:cNvPr id="4" name="Slide Number Placeholder 3"/>
          <p:cNvSpPr>
            <a:spLocks noGrp="1"/>
          </p:cNvSpPr>
          <p:nvPr>
            <p:ph type="sldNum" sz="quarter" idx="10"/>
          </p:nvPr>
        </p:nvSpPr>
        <p:spPr/>
        <p:txBody>
          <a:bodyPr/>
          <a:lstStyle/>
          <a:p>
            <a:fld id="{E19E8DFC-DE97-490B-8572-C8B1A4CD170F}" type="slidenum">
              <a:rPr lang="en-US" smtClean="0"/>
              <a:t>3</a:t>
            </a:fld>
            <a:endParaRPr lang="en-US"/>
          </a:p>
        </p:txBody>
      </p:sp>
    </p:spTree>
    <p:extLst>
      <p:ext uri="{BB962C8B-B14F-4D97-AF65-F5344CB8AC3E}">
        <p14:creationId xmlns:p14="http://schemas.microsoft.com/office/powerpoint/2010/main" val="123693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And this is where</a:t>
            </a:r>
            <a:r>
              <a:rPr lang="en-US" baseline="0" noProof="0" dirty="0" smtClean="0"/>
              <a:t> OpenCL comes into play. OpenCL will form the first part of my bachelor thesis, because building an application for the GPU using OpenCL is not as straightforward as writing an application for the CPU. Let's look what is different [CLICK].</a:t>
            </a:r>
          </a:p>
          <a:p>
            <a:r>
              <a:rPr lang="en-US" baseline="0" noProof="0" dirty="0" smtClean="0"/>
              <a:t>Like most other languages OpenCL has a compiler, that compiles OpenCL programs, the kernels. But the difference is, that is program cannot be run. It needs a so called host application, that moves this OpenCL program through the driver to the GPU. The host application running on the CPU then communicates with the OpenCL kernel through the OpenCL API and driver.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But OpenCL is not only </a:t>
            </a:r>
            <a:r>
              <a:rPr lang="en-US" baseline="0" noProof="0" dirty="0" err="1" smtClean="0"/>
              <a:t>limitted</a:t>
            </a:r>
            <a:r>
              <a:rPr lang="en-US" baseline="0" noProof="0" dirty="0" smtClean="0"/>
              <a:t> to GPUs.</a:t>
            </a:r>
            <a:r>
              <a:rPr lang="de-AT" dirty="0" smtClean="0"/>
              <a:t> OpenCL </a:t>
            </a:r>
            <a:r>
              <a:rPr lang="de-AT" dirty="0" err="1" smtClean="0"/>
              <a:t>runs</a:t>
            </a:r>
            <a:r>
              <a:rPr lang="de-AT" dirty="0" smtClean="0"/>
              <a:t> on </a:t>
            </a:r>
            <a:r>
              <a:rPr lang="de-AT" dirty="0" err="1" smtClean="0"/>
              <a:t>the</a:t>
            </a:r>
            <a:r>
              <a:rPr lang="de-AT" dirty="0" smtClean="0"/>
              <a:t> CPU </a:t>
            </a:r>
            <a:r>
              <a:rPr lang="de-AT" dirty="0" err="1" smtClean="0"/>
              <a:t>as</a:t>
            </a:r>
            <a:r>
              <a:rPr lang="de-AT" dirty="0" smtClean="0"/>
              <a:t> </a:t>
            </a:r>
            <a:r>
              <a:rPr lang="de-AT" dirty="0" err="1" smtClean="0"/>
              <a:t>well</a:t>
            </a:r>
            <a:r>
              <a:rPr lang="de-AT" dirty="0" smtClean="0"/>
              <a:t> </a:t>
            </a:r>
            <a:r>
              <a:rPr lang="de-AT" baseline="0" dirty="0" smtClean="0"/>
              <a:t>[CLICK]</a:t>
            </a:r>
            <a:r>
              <a:rPr lang="de-AT" dirty="0" smtClean="0"/>
              <a:t>. (</a:t>
            </a:r>
            <a:r>
              <a:rPr lang="de-AT" dirty="0" err="1" smtClean="0"/>
              <a:t>Why</a:t>
            </a:r>
            <a:r>
              <a:rPr lang="de-AT" dirty="0" smtClean="0"/>
              <a:t> </a:t>
            </a:r>
            <a:r>
              <a:rPr lang="de-AT" dirty="0" err="1" smtClean="0"/>
              <a:t>should</a:t>
            </a:r>
            <a:r>
              <a:rPr lang="de-AT" dirty="0" smtClean="0"/>
              <a:t> </a:t>
            </a:r>
            <a:r>
              <a:rPr lang="de-AT" dirty="0" err="1" smtClean="0"/>
              <a:t>we</a:t>
            </a:r>
            <a:r>
              <a:rPr lang="de-AT" baseline="0" dirty="0" smtClean="0"/>
              <a:t> do </a:t>
            </a:r>
            <a:r>
              <a:rPr lang="de-AT" baseline="0" dirty="0" err="1" smtClean="0"/>
              <a:t>that</a:t>
            </a:r>
            <a:r>
              <a:rPr lang="de-AT" baseline="0" dirty="0" smtClean="0"/>
              <a:t>? </a:t>
            </a:r>
            <a:r>
              <a:rPr lang="de-AT" baseline="0" dirty="0" err="1" smtClean="0"/>
              <a:t>Because</a:t>
            </a:r>
            <a:r>
              <a:rPr lang="de-AT" baseline="0" dirty="0" smtClean="0"/>
              <a:t> OpenCL </a:t>
            </a:r>
            <a:r>
              <a:rPr lang="de-AT" baseline="0" dirty="0" err="1" smtClean="0"/>
              <a:t>does</a:t>
            </a:r>
            <a:r>
              <a:rPr lang="de-AT" baseline="0" dirty="0" smtClean="0"/>
              <a:t> also do a </a:t>
            </a:r>
            <a:r>
              <a:rPr lang="de-AT" baseline="0" dirty="0" err="1" smtClean="0"/>
              <a:t>great</a:t>
            </a:r>
            <a:r>
              <a:rPr lang="de-AT" baseline="0" dirty="0" smtClean="0"/>
              <a:t> </a:t>
            </a:r>
            <a:r>
              <a:rPr lang="de-AT" baseline="0" dirty="0" err="1" smtClean="0"/>
              <a:t>job</a:t>
            </a:r>
            <a:r>
              <a:rPr lang="de-AT" baseline="0" dirty="0" smtClean="0"/>
              <a:t> </a:t>
            </a:r>
            <a:r>
              <a:rPr lang="de-AT" baseline="0" dirty="0" err="1" smtClean="0"/>
              <a:t>utilizing</a:t>
            </a:r>
            <a:r>
              <a:rPr lang="de-AT" baseline="0" dirty="0" smtClean="0"/>
              <a:t> </a:t>
            </a:r>
            <a:r>
              <a:rPr lang="de-AT" baseline="0" dirty="0" err="1" smtClean="0"/>
              <a:t>multicore</a:t>
            </a:r>
            <a:r>
              <a:rPr lang="de-AT" baseline="0" dirty="0" smtClean="0"/>
              <a:t> CPUs. In </a:t>
            </a:r>
            <a:r>
              <a:rPr lang="de-AT" baseline="0" dirty="0" err="1" smtClean="0"/>
              <a:t>fact</a:t>
            </a:r>
            <a:r>
              <a:rPr lang="de-AT" baseline="0" dirty="0" smtClean="0"/>
              <a:t>, </a:t>
            </a:r>
            <a:r>
              <a:rPr lang="de-AT" baseline="0" dirty="0" err="1" smtClean="0"/>
              <a:t>it</a:t>
            </a:r>
            <a:r>
              <a:rPr lang="de-AT" baseline="0" dirty="0" smtClean="0"/>
              <a:t> </a:t>
            </a:r>
            <a:r>
              <a:rPr lang="de-AT" baseline="0" dirty="0" err="1" smtClean="0"/>
              <a:t>can</a:t>
            </a:r>
            <a:r>
              <a:rPr lang="de-AT" baseline="0" dirty="0" smtClean="0"/>
              <a:t> </a:t>
            </a:r>
            <a:r>
              <a:rPr lang="de-AT" baseline="0" dirty="0" err="1" smtClean="0"/>
              <a:t>even</a:t>
            </a:r>
            <a:r>
              <a:rPr lang="de-AT" baseline="0" dirty="0" smtClean="0"/>
              <a:t> </a:t>
            </a:r>
            <a:r>
              <a:rPr lang="de-AT" baseline="0" dirty="0" err="1" smtClean="0"/>
              <a:t>run</a:t>
            </a:r>
            <a:r>
              <a:rPr lang="de-AT" baseline="0" dirty="0" smtClean="0"/>
              <a:t> a </a:t>
            </a:r>
            <a:r>
              <a:rPr lang="de-AT" baseline="0" dirty="0" err="1" smtClean="0"/>
              <a:t>program</a:t>
            </a:r>
            <a:r>
              <a:rPr lang="de-AT" baseline="0" dirty="0" smtClean="0"/>
              <a:t> on </a:t>
            </a:r>
            <a:r>
              <a:rPr lang="de-AT" baseline="0" dirty="0" err="1" smtClean="0"/>
              <a:t>the</a:t>
            </a:r>
            <a:r>
              <a:rPr lang="de-AT" baseline="0" dirty="0" smtClean="0"/>
              <a:t> CPU </a:t>
            </a:r>
            <a:r>
              <a:rPr lang="de-AT" baseline="0" dirty="0" err="1" smtClean="0"/>
              <a:t>and</a:t>
            </a:r>
            <a:r>
              <a:rPr lang="de-AT" baseline="0" dirty="0" smtClean="0"/>
              <a:t> GPU </a:t>
            </a:r>
            <a:r>
              <a:rPr lang="de-AT" baseline="0" dirty="0" err="1" smtClean="0"/>
              <a:t>at</a:t>
            </a:r>
            <a:r>
              <a:rPr lang="de-AT" baseline="0" dirty="0" smtClean="0"/>
              <a:t> </a:t>
            </a:r>
            <a:r>
              <a:rPr lang="de-AT" baseline="0" dirty="0" err="1" smtClean="0"/>
              <a:t>the</a:t>
            </a:r>
            <a:r>
              <a:rPr lang="de-AT" baseline="0" dirty="0" smtClean="0"/>
              <a:t> same time.) </a:t>
            </a:r>
            <a:r>
              <a:rPr lang="de-AT" baseline="0" dirty="0" err="1" smtClean="0"/>
              <a:t>Therefore</a:t>
            </a:r>
            <a:r>
              <a:rPr lang="de-AT" baseline="0" dirty="0" smtClean="0"/>
              <a:t>, </a:t>
            </a:r>
            <a:r>
              <a:rPr lang="de-AT" baseline="0" dirty="0" smtClean="0"/>
              <a:t>OpenCL </a:t>
            </a:r>
            <a:r>
              <a:rPr lang="de-AT" baseline="0" dirty="0" err="1" smtClean="0"/>
              <a:t>has</a:t>
            </a:r>
            <a:r>
              <a:rPr lang="de-AT" baseline="0" dirty="0" smtClean="0"/>
              <a:t> </a:t>
            </a:r>
            <a:r>
              <a:rPr lang="de-AT" baseline="0" dirty="0" err="1" smtClean="0"/>
              <a:t>several</a:t>
            </a:r>
            <a:r>
              <a:rPr lang="de-AT" baseline="0" dirty="0" smtClean="0"/>
              <a:t> </a:t>
            </a:r>
            <a:r>
              <a:rPr lang="de-AT" baseline="0" dirty="0" err="1" smtClean="0"/>
              <a:t>concepts</a:t>
            </a:r>
            <a:r>
              <a:rPr lang="de-AT" baseline="0" dirty="0" smtClean="0"/>
              <a:t> </a:t>
            </a:r>
            <a:r>
              <a:rPr lang="de-AT" baseline="0" dirty="0" err="1" smtClean="0"/>
              <a:t>to</a:t>
            </a:r>
            <a:r>
              <a:rPr lang="de-AT" baseline="0" dirty="0" smtClean="0"/>
              <a:t> </a:t>
            </a:r>
            <a:r>
              <a:rPr lang="de-AT" baseline="0" dirty="0" err="1" smtClean="0"/>
              <a:t>abstract</a:t>
            </a:r>
            <a:r>
              <a:rPr lang="de-AT" baseline="0" dirty="0" smtClean="0"/>
              <a:t> </a:t>
            </a:r>
            <a:r>
              <a:rPr lang="de-AT" baseline="0" dirty="0" err="1" smtClean="0"/>
              <a:t>the</a:t>
            </a:r>
            <a:r>
              <a:rPr lang="de-AT" baseline="0" dirty="0" smtClean="0"/>
              <a:t> </a:t>
            </a:r>
            <a:r>
              <a:rPr lang="de-AT" baseline="0" dirty="0" err="1" smtClean="0"/>
              <a:t>hardware</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programmer</a:t>
            </a:r>
            <a:r>
              <a:rPr lang="de-AT" baseline="0" dirty="0" smtClean="0"/>
              <a:t> </a:t>
            </a:r>
            <a:r>
              <a:rPr lang="de-AT" baseline="0" dirty="0" err="1" smtClean="0"/>
              <a:t>and</a:t>
            </a:r>
            <a:r>
              <a:rPr lang="de-AT" baseline="0" dirty="0" smtClean="0"/>
              <a:t> </a:t>
            </a:r>
            <a:r>
              <a:rPr lang="de-AT" baseline="0" dirty="0" err="1" smtClean="0"/>
              <a:t>these</a:t>
            </a:r>
            <a:r>
              <a:rPr lang="de-AT" baseline="0" dirty="0" smtClean="0"/>
              <a:t> </a:t>
            </a:r>
            <a:r>
              <a:rPr lang="de-AT" baseline="0" dirty="0" err="1" smtClean="0"/>
              <a:t>concepts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corresponding</a:t>
            </a:r>
            <a:r>
              <a:rPr lang="de-AT" baseline="0" dirty="0" smtClean="0"/>
              <a:t> APIs form </a:t>
            </a:r>
            <a:r>
              <a:rPr lang="de-AT" baseline="0" dirty="0" smtClean="0"/>
              <a:t>a </a:t>
            </a:r>
            <a:r>
              <a:rPr lang="de-AT" baseline="0" dirty="0" err="1" smtClean="0"/>
              <a:t>main</a:t>
            </a:r>
            <a:r>
              <a:rPr lang="de-AT" baseline="0" dirty="0" smtClean="0"/>
              <a:t> </a:t>
            </a:r>
            <a:r>
              <a:rPr lang="de-AT" baseline="0" dirty="0" err="1" smtClean="0"/>
              <a:t>part</a:t>
            </a:r>
            <a:r>
              <a:rPr lang="de-AT" baseline="0" dirty="0" smtClean="0"/>
              <a:t> </a:t>
            </a:r>
            <a:r>
              <a:rPr lang="de-AT" baseline="0" dirty="0" err="1" smtClean="0"/>
              <a:t>of</a:t>
            </a:r>
            <a:r>
              <a:rPr lang="de-AT" baseline="0" dirty="0" smtClean="0"/>
              <a:t> </a:t>
            </a:r>
            <a:r>
              <a:rPr lang="de-AT" baseline="0" dirty="0" err="1" smtClean="0"/>
              <a:t>my</a:t>
            </a:r>
            <a:r>
              <a:rPr lang="de-AT" baseline="0" dirty="0" smtClean="0"/>
              <a:t> </a:t>
            </a:r>
            <a:r>
              <a:rPr lang="de-AT" baseline="0" dirty="0" err="1" smtClean="0"/>
              <a:t>bachelor</a:t>
            </a:r>
            <a:r>
              <a:rPr lang="de-AT" baseline="0" dirty="0" smtClean="0"/>
              <a:t> </a:t>
            </a:r>
            <a:r>
              <a:rPr lang="de-AT" baseline="0" dirty="0" err="1" smtClean="0"/>
              <a:t>thesis</a:t>
            </a:r>
            <a:r>
              <a:rPr lang="de-AT" baseline="0" dirty="0" smtClean="0"/>
              <a:t>.</a:t>
            </a:r>
            <a:endParaRPr lang="en-US" dirty="0" smtClean="0"/>
          </a:p>
          <a:p>
            <a:endParaRPr lang="en-US" baseline="0" noProof="0" dirty="0" smtClean="0"/>
          </a:p>
        </p:txBody>
      </p:sp>
      <p:sp>
        <p:nvSpPr>
          <p:cNvPr id="4" name="Slide Number Placeholder 3"/>
          <p:cNvSpPr>
            <a:spLocks noGrp="1"/>
          </p:cNvSpPr>
          <p:nvPr>
            <p:ph type="sldNum" sz="quarter" idx="10"/>
          </p:nvPr>
        </p:nvSpPr>
        <p:spPr/>
        <p:txBody>
          <a:bodyPr/>
          <a:lstStyle/>
          <a:p>
            <a:fld id="{E19E8DFC-DE97-490B-8572-C8B1A4CD170F}" type="slidenum">
              <a:rPr lang="en-US" smtClean="0"/>
              <a:t>4</a:t>
            </a:fld>
            <a:endParaRPr lang="en-US"/>
          </a:p>
        </p:txBody>
      </p:sp>
    </p:spTree>
    <p:extLst>
      <p:ext uri="{BB962C8B-B14F-4D97-AF65-F5344CB8AC3E}">
        <p14:creationId xmlns:p14="http://schemas.microsoft.com/office/powerpoint/2010/main" val="441294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As </a:t>
            </a:r>
            <a:r>
              <a:rPr lang="de-AT" dirty="0" err="1" smtClean="0"/>
              <a:t>important</a:t>
            </a:r>
            <a:r>
              <a:rPr lang="de-AT" dirty="0" smtClean="0"/>
              <a:t> </a:t>
            </a:r>
            <a:r>
              <a:rPr lang="de-AT" dirty="0" err="1" smtClean="0"/>
              <a:t>as</a:t>
            </a:r>
            <a:r>
              <a:rPr lang="de-AT" dirty="0" smtClean="0"/>
              <a:t> </a:t>
            </a:r>
            <a:r>
              <a:rPr lang="de-AT" dirty="0" err="1" smtClean="0"/>
              <a:t>how</a:t>
            </a:r>
            <a:r>
              <a:rPr lang="de-AT" dirty="0" smtClean="0"/>
              <a:t> OpenCL </a:t>
            </a:r>
            <a:r>
              <a:rPr lang="de-AT" dirty="0" err="1" smtClean="0"/>
              <a:t>handles</a:t>
            </a:r>
            <a:r>
              <a:rPr lang="de-AT" dirty="0" smtClean="0"/>
              <a:t> </a:t>
            </a:r>
            <a:r>
              <a:rPr lang="de-AT" dirty="0" err="1" smtClean="0"/>
              <a:t>the</a:t>
            </a:r>
            <a:r>
              <a:rPr lang="de-AT" dirty="0" smtClean="0"/>
              <a:t> </a:t>
            </a:r>
            <a:r>
              <a:rPr lang="de-AT" dirty="0" err="1" smtClean="0"/>
              <a:t>hardware</a:t>
            </a:r>
            <a:r>
              <a:rPr lang="de-AT" baseline="0" dirty="0" smtClean="0"/>
              <a:t> </a:t>
            </a:r>
            <a:r>
              <a:rPr lang="de-AT" baseline="0" dirty="0" err="1" smtClean="0"/>
              <a:t>is</a:t>
            </a:r>
            <a:r>
              <a:rPr lang="de-AT" baseline="0" dirty="0" smtClean="0"/>
              <a:t> </a:t>
            </a:r>
            <a:r>
              <a:rPr lang="de-AT" baseline="0" dirty="0" err="1" smtClean="0"/>
              <a:t>how</a:t>
            </a:r>
            <a:r>
              <a:rPr lang="de-AT" baseline="0" dirty="0" smtClean="0"/>
              <a:t> </a:t>
            </a:r>
            <a:r>
              <a:rPr lang="de-AT" baseline="0" dirty="0" err="1" smtClean="0"/>
              <a:t>the</a:t>
            </a:r>
            <a:r>
              <a:rPr lang="de-AT" baseline="0" dirty="0" smtClean="0"/>
              <a:t> </a:t>
            </a:r>
            <a:r>
              <a:rPr lang="de-AT" baseline="0" dirty="0" err="1" smtClean="0"/>
              <a:t>hardware</a:t>
            </a:r>
            <a:r>
              <a:rPr lang="de-AT" baseline="0" dirty="0" smtClean="0"/>
              <a:t> </a:t>
            </a:r>
            <a:r>
              <a:rPr lang="de-AT" baseline="0" dirty="0" err="1" smtClean="0"/>
              <a:t>actually</a:t>
            </a:r>
            <a:r>
              <a:rPr lang="de-AT" baseline="0" dirty="0" smtClean="0"/>
              <a:t> </a:t>
            </a:r>
            <a:r>
              <a:rPr lang="de-AT" baseline="0" dirty="0" err="1" smtClean="0"/>
              <a:t>looks</a:t>
            </a:r>
            <a:r>
              <a:rPr lang="de-AT" baseline="0" dirty="0" smtClean="0"/>
              <a:t> </a:t>
            </a:r>
            <a:r>
              <a:rPr lang="de-AT" baseline="0" dirty="0" err="1" smtClean="0"/>
              <a:t>like</a:t>
            </a:r>
            <a:r>
              <a:rPr lang="de-AT" baseline="0" dirty="0" smtClean="0"/>
              <a:t>. So </a:t>
            </a:r>
            <a:r>
              <a:rPr lang="de-AT" baseline="0" dirty="0" err="1" smtClean="0"/>
              <a:t>here</a:t>
            </a:r>
            <a:r>
              <a:rPr lang="de-AT" baseline="0" dirty="0" smtClean="0"/>
              <a:t> </a:t>
            </a:r>
            <a:r>
              <a:rPr lang="en-US" dirty="0" smtClean="0"/>
              <a:t>is a very</a:t>
            </a:r>
            <a:r>
              <a:rPr lang="en-US" baseline="0" dirty="0" smtClean="0"/>
              <a:t>, very abstract view of a CPU and a GPU. The obvious difference is the number of cores. A typical CPU has around 4 independent cores while a typical GPU has several hundreds of cores grouped together in so-called multi processors. This difference in hardware architecture has a huge impact on the kind of algorithms that can be run efficiently on the GPU and on the problems we will encounter during </a:t>
            </a:r>
            <a:r>
              <a:rPr lang="en-US" baseline="0" dirty="0" smtClean="0"/>
              <a:t>the implementation</a:t>
            </a:r>
            <a:r>
              <a:rPr lang="en-US" baseline="0" dirty="0" smtClean="0"/>
              <a:t>. So the second big chapter in my thesis will be about the hardware architectures OpenCL supports.</a:t>
            </a:r>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5</a:t>
            </a:fld>
            <a:endParaRPr lang="en-US"/>
          </a:p>
        </p:txBody>
      </p:sp>
    </p:spTree>
    <p:extLst>
      <p:ext uri="{BB962C8B-B14F-4D97-AF65-F5344CB8AC3E}">
        <p14:creationId xmlns:p14="http://schemas.microsoft.com/office/powerpoint/2010/main" val="829777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a profound introduction to OpenCL and hardware, t</a:t>
            </a:r>
            <a:r>
              <a:rPr lang="en-US" dirty="0" smtClean="0"/>
              <a:t>he</a:t>
            </a:r>
            <a:r>
              <a:rPr lang="en-US" baseline="0" dirty="0" smtClean="0"/>
              <a:t> second focus of my bachelor thesis will be the implementation and benchmark of several standard algorithms. These include algorithms for sorting, scanning and matrix multiplication. I have chosen this algorithms because they often form fundamental blocks for various applications.</a:t>
            </a:r>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6</a:t>
            </a:fld>
            <a:endParaRPr lang="en-US"/>
          </a:p>
        </p:txBody>
      </p:sp>
    </p:spTree>
    <p:extLst>
      <p:ext uri="{BB962C8B-B14F-4D97-AF65-F5344CB8AC3E}">
        <p14:creationId xmlns:p14="http://schemas.microsoft.com/office/powerpoint/2010/main" val="3393549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 first and probably</a:t>
            </a:r>
            <a:r>
              <a:rPr lang="en-US" baseline="0" noProof="0" dirty="0" smtClean="0"/>
              <a:t> my most complex class of algorithms are sorting algorithms. Everybody </a:t>
            </a:r>
            <a:r>
              <a:rPr lang="en-US" baseline="0" noProof="0" dirty="0" smtClean="0"/>
              <a:t>knows </a:t>
            </a:r>
            <a:r>
              <a:rPr lang="en-US" baseline="0" noProof="0" dirty="0" smtClean="0"/>
              <a:t>sorting algorithms, like quicksort. Most sorting algorithms rely on some kind of comparing and swapping of two elements one after each other. This works perfectly on a single core, but on several hundred cores only one core would be used at a time. Therefore different approaches are necessary like the </a:t>
            </a:r>
            <a:r>
              <a:rPr lang="en-US" baseline="0" noProof="0" dirty="0" err="1" smtClean="0"/>
              <a:t>bitonic</a:t>
            </a:r>
            <a:r>
              <a:rPr lang="en-US" baseline="0" noProof="0" dirty="0" smtClean="0"/>
              <a:t> sorting network, which has a worse runtime complexity than a quicksort, but allows many operations to run parallel.</a:t>
            </a:r>
            <a:endParaRPr lang="en-US" noProof="0" dirty="0"/>
          </a:p>
        </p:txBody>
      </p:sp>
      <p:sp>
        <p:nvSpPr>
          <p:cNvPr id="4" name="Slide Number Placeholder 3"/>
          <p:cNvSpPr>
            <a:spLocks noGrp="1"/>
          </p:cNvSpPr>
          <p:nvPr>
            <p:ph type="sldNum" sz="quarter" idx="10"/>
          </p:nvPr>
        </p:nvSpPr>
        <p:spPr/>
        <p:txBody>
          <a:bodyPr/>
          <a:lstStyle/>
          <a:p>
            <a:fld id="{E19E8DFC-DE97-490B-8572-C8B1A4CD170F}" type="slidenum">
              <a:rPr lang="en-US" smtClean="0"/>
              <a:t>7</a:t>
            </a:fld>
            <a:endParaRPr lang="en-US"/>
          </a:p>
        </p:txBody>
      </p:sp>
    </p:spTree>
    <p:extLst>
      <p:ext uri="{BB962C8B-B14F-4D97-AF65-F5344CB8AC3E}">
        <p14:creationId xmlns:p14="http://schemas.microsoft.com/office/powerpoint/2010/main" val="28195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err="1" smtClean="0"/>
              <a:t>Another</a:t>
            </a:r>
            <a:r>
              <a:rPr lang="de-AT" dirty="0" smtClean="0"/>
              <a:t> </a:t>
            </a:r>
            <a:r>
              <a:rPr lang="de-AT" dirty="0" err="1" smtClean="0"/>
              <a:t>basic</a:t>
            </a:r>
            <a:r>
              <a:rPr lang="de-AT" dirty="0" smtClean="0"/>
              <a:t> </a:t>
            </a:r>
            <a:r>
              <a:rPr lang="de-AT" dirty="0" err="1" smtClean="0"/>
              <a:t>algorithm</a:t>
            </a:r>
            <a:r>
              <a:rPr lang="de-AT" dirty="0" smtClean="0"/>
              <a:t> </a:t>
            </a:r>
            <a:r>
              <a:rPr lang="de-AT" dirty="0" err="1" smtClean="0"/>
              <a:t>is</a:t>
            </a:r>
            <a:r>
              <a:rPr lang="de-AT" dirty="0" smtClean="0"/>
              <a:t> </a:t>
            </a:r>
            <a:r>
              <a:rPr lang="de-AT" dirty="0" err="1" smtClean="0"/>
              <a:t>the</a:t>
            </a:r>
            <a:r>
              <a:rPr lang="de-AT" dirty="0" smtClean="0"/>
              <a:t> so-</a:t>
            </a:r>
            <a:r>
              <a:rPr lang="de-AT" dirty="0" err="1" smtClean="0"/>
              <a:t>called</a:t>
            </a:r>
            <a:r>
              <a:rPr lang="de-AT" dirty="0" smtClean="0"/>
              <a:t> </a:t>
            </a:r>
            <a:r>
              <a:rPr lang="de-AT" dirty="0" err="1" smtClean="0"/>
              <a:t>scan</a:t>
            </a:r>
            <a:r>
              <a:rPr lang="de-AT" dirty="0" smtClean="0"/>
              <a:t>.</a:t>
            </a:r>
            <a:r>
              <a:rPr lang="de-AT" baseline="0" dirty="0" smtClean="0"/>
              <a:t> The </a:t>
            </a:r>
            <a:r>
              <a:rPr lang="de-AT" baseline="0" dirty="0" err="1" smtClean="0"/>
              <a:t>scan</a:t>
            </a:r>
            <a:r>
              <a:rPr lang="de-AT" baseline="0" dirty="0" smtClean="0"/>
              <a:t> </a:t>
            </a:r>
            <a:r>
              <a:rPr lang="de-AT" baseline="0" dirty="0" err="1" smtClean="0"/>
              <a:t>operation</a:t>
            </a:r>
            <a:r>
              <a:rPr lang="de-AT" baseline="0" dirty="0" smtClean="0"/>
              <a:t> </a:t>
            </a:r>
            <a:r>
              <a:rPr lang="de-AT" baseline="0" dirty="0" err="1" smtClean="0"/>
              <a:t>simply</a:t>
            </a:r>
            <a:r>
              <a:rPr lang="de-AT" baseline="0" dirty="0" smtClean="0"/>
              <a:t> </a:t>
            </a:r>
            <a:r>
              <a:rPr lang="de-AT" baseline="0" dirty="0" err="1" smtClean="0"/>
              <a:t>loops</a:t>
            </a:r>
            <a:r>
              <a:rPr lang="de-AT" baseline="0" dirty="0" smtClean="0"/>
              <a:t> </a:t>
            </a:r>
            <a:r>
              <a:rPr lang="de-AT" baseline="0" dirty="0" err="1" smtClean="0"/>
              <a:t>over</a:t>
            </a:r>
            <a:r>
              <a:rPr lang="de-AT" baseline="0" dirty="0" smtClean="0"/>
              <a:t> an </a:t>
            </a:r>
            <a:r>
              <a:rPr lang="de-AT" baseline="0" dirty="0" err="1" smtClean="0"/>
              <a:t>array</a:t>
            </a:r>
            <a:r>
              <a:rPr lang="de-AT" baseline="0" dirty="0" smtClean="0"/>
              <a:t> </a:t>
            </a:r>
            <a:r>
              <a:rPr lang="de-AT" baseline="0" dirty="0" err="1" smtClean="0"/>
              <a:t>and</a:t>
            </a:r>
            <a:r>
              <a:rPr lang="de-AT" baseline="0" dirty="0" smtClean="0"/>
              <a:t> sums </a:t>
            </a:r>
            <a:r>
              <a:rPr lang="de-AT" baseline="0" dirty="0" err="1" smtClean="0"/>
              <a:t>up</a:t>
            </a:r>
            <a:r>
              <a:rPr lang="de-AT" baseline="0" dirty="0" smtClean="0"/>
              <a:t> </a:t>
            </a:r>
            <a:r>
              <a:rPr lang="de-AT" baseline="0" dirty="0" err="1" smtClean="0"/>
              <a:t>the</a:t>
            </a:r>
            <a:r>
              <a:rPr lang="de-AT" baseline="0" dirty="0" smtClean="0"/>
              <a:t> </a:t>
            </a:r>
            <a:r>
              <a:rPr lang="de-AT" baseline="0" dirty="0" err="1" smtClean="0"/>
              <a:t>previous</a:t>
            </a:r>
            <a:r>
              <a:rPr lang="de-AT" baseline="0" dirty="0" smtClean="0"/>
              <a:t> </a:t>
            </a:r>
            <a:r>
              <a:rPr lang="de-AT" baseline="0" dirty="0" err="1" smtClean="0"/>
              <a:t>values</a:t>
            </a:r>
            <a:r>
              <a:rPr lang="de-AT" baseline="0" dirty="0" smtClean="0"/>
              <a:t> plus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value</a:t>
            </a:r>
            <a:r>
              <a:rPr lang="de-AT" baseline="0" dirty="0" smtClean="0"/>
              <a:t>. The </a:t>
            </a:r>
            <a:r>
              <a:rPr lang="de-AT" baseline="0" dirty="0" err="1" smtClean="0"/>
              <a:t>implementation</a:t>
            </a:r>
            <a:r>
              <a:rPr lang="de-AT" baseline="0" dirty="0" smtClean="0"/>
              <a:t> </a:t>
            </a:r>
            <a:r>
              <a:rPr lang="de-AT" baseline="0" dirty="0" err="1" smtClean="0"/>
              <a:t>for</a:t>
            </a:r>
            <a:r>
              <a:rPr lang="de-AT" baseline="0" dirty="0" smtClean="0"/>
              <a:t> a CPU </a:t>
            </a:r>
            <a:r>
              <a:rPr lang="de-AT" baseline="0" dirty="0" err="1" smtClean="0"/>
              <a:t>looks</a:t>
            </a:r>
            <a:r>
              <a:rPr lang="de-AT" baseline="0" dirty="0" smtClean="0"/>
              <a:t> </a:t>
            </a:r>
            <a:r>
              <a:rPr lang="de-AT" baseline="0" dirty="0" err="1" smtClean="0"/>
              <a:t>very</a:t>
            </a:r>
            <a:r>
              <a:rPr lang="de-AT" baseline="0" dirty="0" smtClean="0"/>
              <a:t> simple. But </a:t>
            </a:r>
            <a:r>
              <a:rPr lang="de-AT" baseline="0" dirty="0" err="1" smtClean="0"/>
              <a:t>as</a:t>
            </a:r>
            <a:r>
              <a:rPr lang="de-AT" baseline="0" dirty="0" smtClean="0"/>
              <a:t> </a:t>
            </a:r>
            <a:r>
              <a:rPr lang="de-AT" baseline="0" dirty="0" err="1" smtClean="0"/>
              <a:t>the</a:t>
            </a:r>
            <a:r>
              <a:rPr lang="de-AT" baseline="0" dirty="0" smtClean="0"/>
              <a:t> </a:t>
            </a:r>
            <a:r>
              <a:rPr lang="de-AT" baseline="0" dirty="0" err="1" smtClean="0"/>
              <a:t>algorithm</a:t>
            </a:r>
            <a:r>
              <a:rPr lang="de-AT" baseline="0" dirty="0" smtClean="0"/>
              <a:t> </a:t>
            </a:r>
            <a:r>
              <a:rPr lang="de-AT" baseline="0" dirty="0" err="1" smtClean="0"/>
              <a:t>is</a:t>
            </a:r>
            <a:r>
              <a:rPr lang="de-AT" baseline="0" dirty="0" smtClean="0"/>
              <a:t> linear, </a:t>
            </a:r>
            <a:r>
              <a:rPr lang="de-AT" baseline="0" dirty="0" err="1" smtClean="0"/>
              <a:t>it</a:t>
            </a:r>
            <a:r>
              <a:rPr lang="de-AT" baseline="0" dirty="0" smtClean="0"/>
              <a:t> </a:t>
            </a:r>
            <a:r>
              <a:rPr lang="de-AT" baseline="0" dirty="0" err="1" smtClean="0"/>
              <a:t>is</a:t>
            </a:r>
            <a:r>
              <a:rPr lang="de-AT" baseline="0" dirty="0" smtClean="0"/>
              <a:t> </a:t>
            </a:r>
            <a:r>
              <a:rPr lang="de-AT" baseline="0" dirty="0" err="1" smtClean="0"/>
              <a:t>very</a:t>
            </a:r>
            <a:r>
              <a:rPr lang="de-AT" baseline="0" dirty="0" smtClean="0"/>
              <a:t> </a:t>
            </a:r>
            <a:r>
              <a:rPr lang="de-AT" baseline="0" dirty="0" err="1" smtClean="0"/>
              <a:t>hard</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ported</a:t>
            </a:r>
            <a:r>
              <a:rPr lang="de-AT" baseline="0" dirty="0" smtClean="0"/>
              <a:t> </a:t>
            </a:r>
            <a:r>
              <a:rPr lang="de-AT" baseline="0" dirty="0" err="1" smtClean="0"/>
              <a:t>to</a:t>
            </a:r>
            <a:r>
              <a:rPr lang="de-AT" baseline="0" dirty="0" smtClean="0"/>
              <a:t> a GPU. </a:t>
            </a:r>
            <a:r>
              <a:rPr lang="de-AT" baseline="0" dirty="0" err="1" smtClean="0"/>
              <a:t>One</a:t>
            </a:r>
            <a:r>
              <a:rPr lang="de-AT" baseline="0" dirty="0" smtClean="0"/>
              <a:t> </a:t>
            </a:r>
            <a:r>
              <a:rPr lang="de-AT" baseline="0" dirty="0" err="1" smtClean="0"/>
              <a:t>method</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to</a:t>
            </a:r>
            <a:r>
              <a:rPr lang="de-AT" baseline="0" dirty="0" smtClean="0"/>
              <a:t> </a:t>
            </a:r>
            <a:r>
              <a:rPr lang="de-AT" baseline="0" dirty="0" err="1" smtClean="0"/>
              <a:t>use</a:t>
            </a:r>
            <a:r>
              <a:rPr lang="de-AT" baseline="0" dirty="0" smtClean="0"/>
              <a:t> such a </a:t>
            </a:r>
            <a:r>
              <a:rPr lang="de-AT" baseline="0" dirty="0" err="1" smtClean="0"/>
              <a:t>tree</a:t>
            </a:r>
            <a:r>
              <a:rPr lang="de-AT" baseline="0" dirty="0" smtClean="0"/>
              <a:t> </a:t>
            </a:r>
            <a:r>
              <a:rPr lang="de-AT" baseline="0" dirty="0" err="1" smtClean="0"/>
              <a:t>based</a:t>
            </a:r>
            <a:r>
              <a:rPr lang="de-AT" baseline="0" dirty="0" smtClean="0"/>
              <a:t> </a:t>
            </a:r>
            <a:r>
              <a:rPr lang="de-AT" baseline="0" dirty="0" err="1" smtClean="0"/>
              <a:t>addition</a:t>
            </a:r>
            <a:r>
              <a:rPr lang="de-AT" baseline="0" dirty="0" smtClean="0"/>
              <a:t> </a:t>
            </a:r>
            <a:r>
              <a:rPr lang="de-AT" baseline="0" dirty="0" err="1" smtClean="0"/>
              <a:t>system</a:t>
            </a:r>
            <a:r>
              <a:rPr lang="de-AT" baseline="0" dirty="0" smtClean="0"/>
              <a:t>.</a:t>
            </a:r>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8</a:t>
            </a:fld>
            <a:endParaRPr lang="en-US"/>
          </a:p>
        </p:txBody>
      </p:sp>
    </p:spTree>
    <p:extLst>
      <p:ext uri="{BB962C8B-B14F-4D97-AF65-F5344CB8AC3E}">
        <p14:creationId xmlns:p14="http://schemas.microsoft.com/office/powerpoint/2010/main" val="297160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 final algorithm I want to cover</a:t>
            </a:r>
            <a:r>
              <a:rPr lang="en-US" baseline="0" noProof="0" dirty="0" smtClean="0"/>
              <a:t> in my bachelor thesis is the matrix multiplication. It has a very bad runtime complexity, needs a lot of floating point operations and is highly parallelizable. As a result the matrix multiplication, at least for large matrixes, should perform a lot better on a GPU. The question will be how large has the matrix to be for the GPU to be faster than the CPU and how much faster will the GPU be?</a:t>
            </a:r>
            <a:endParaRPr lang="en-US" noProof="0" dirty="0"/>
          </a:p>
        </p:txBody>
      </p:sp>
      <p:sp>
        <p:nvSpPr>
          <p:cNvPr id="4" name="Slide Number Placeholder 3"/>
          <p:cNvSpPr>
            <a:spLocks noGrp="1"/>
          </p:cNvSpPr>
          <p:nvPr>
            <p:ph type="sldNum" sz="quarter" idx="10"/>
          </p:nvPr>
        </p:nvSpPr>
        <p:spPr/>
        <p:txBody>
          <a:bodyPr/>
          <a:lstStyle/>
          <a:p>
            <a:fld id="{E19E8DFC-DE97-490B-8572-C8B1A4CD170F}" type="slidenum">
              <a:rPr lang="en-US" smtClean="0"/>
              <a:t>9</a:t>
            </a:fld>
            <a:endParaRPr lang="en-US"/>
          </a:p>
        </p:txBody>
      </p:sp>
    </p:spTree>
    <p:extLst>
      <p:ext uri="{BB962C8B-B14F-4D97-AF65-F5344CB8AC3E}">
        <p14:creationId xmlns:p14="http://schemas.microsoft.com/office/powerpoint/2010/main" val="3530741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So</a:t>
            </a:r>
            <a:r>
              <a:rPr lang="de-AT" baseline="0" dirty="0" smtClean="0"/>
              <a:t> </a:t>
            </a:r>
            <a:r>
              <a:rPr lang="de-AT" baseline="0" dirty="0" err="1" smtClean="0"/>
              <a:t>what</a:t>
            </a:r>
            <a:r>
              <a:rPr lang="de-AT" baseline="0" dirty="0" smtClean="0"/>
              <a:t> </a:t>
            </a:r>
            <a:r>
              <a:rPr lang="de-AT" baseline="0" dirty="0" err="1" smtClean="0"/>
              <a:t>are</a:t>
            </a:r>
            <a:r>
              <a:rPr lang="de-AT" baseline="0" dirty="0" smtClean="0"/>
              <a:t> </a:t>
            </a:r>
            <a:r>
              <a:rPr lang="de-AT" baseline="0" dirty="0" err="1" smtClean="0"/>
              <a:t>the</a:t>
            </a:r>
            <a:r>
              <a:rPr lang="de-AT" baseline="0" dirty="0" smtClean="0"/>
              <a:t> final </a:t>
            </a:r>
            <a:r>
              <a:rPr lang="de-AT" baseline="0" dirty="0" err="1" smtClean="0"/>
              <a:t>results</a:t>
            </a:r>
            <a:r>
              <a:rPr lang="de-AT" baseline="0" dirty="0" smtClean="0"/>
              <a:t> </a:t>
            </a:r>
            <a:r>
              <a:rPr lang="de-AT" baseline="0" dirty="0" err="1" smtClean="0"/>
              <a:t>of</a:t>
            </a:r>
            <a:r>
              <a:rPr lang="de-AT" baseline="0" dirty="0" smtClean="0"/>
              <a:t> </a:t>
            </a:r>
            <a:r>
              <a:rPr lang="de-AT" baseline="0" dirty="0" err="1" smtClean="0"/>
              <a:t>my</a:t>
            </a:r>
            <a:r>
              <a:rPr lang="de-AT" baseline="0" dirty="0" smtClean="0"/>
              <a:t> </a:t>
            </a:r>
            <a:r>
              <a:rPr lang="de-AT" baseline="0" dirty="0" err="1" smtClean="0"/>
              <a:t>bachelor</a:t>
            </a:r>
            <a:r>
              <a:rPr lang="de-AT" baseline="0" dirty="0" smtClean="0"/>
              <a:t> </a:t>
            </a:r>
            <a:r>
              <a:rPr lang="de-AT" baseline="0" dirty="0" err="1" smtClean="0"/>
              <a:t>thesis</a:t>
            </a:r>
            <a:r>
              <a:rPr lang="de-AT" baseline="0" dirty="0" smtClean="0"/>
              <a:t>? The </a:t>
            </a:r>
            <a:r>
              <a:rPr lang="de-AT" baseline="0" dirty="0" err="1" smtClean="0"/>
              <a:t>first</a:t>
            </a:r>
            <a:r>
              <a:rPr lang="de-AT" baseline="0" dirty="0" smtClean="0"/>
              <a:t> </a:t>
            </a:r>
            <a:r>
              <a:rPr lang="de-AT" baseline="0" dirty="0" err="1" smtClean="0"/>
              <a:t>step</a:t>
            </a:r>
            <a:r>
              <a:rPr lang="de-AT" baseline="0" dirty="0" smtClean="0"/>
              <a:t> after </a:t>
            </a:r>
            <a:r>
              <a:rPr lang="de-AT" baseline="0" dirty="0" err="1" smtClean="0"/>
              <a:t>the</a:t>
            </a:r>
            <a:r>
              <a:rPr lang="de-AT" baseline="0" dirty="0" smtClean="0"/>
              <a:t> </a:t>
            </a:r>
            <a:r>
              <a:rPr lang="de-AT" baseline="0" dirty="0" err="1" smtClean="0"/>
              <a:t>theoretical</a:t>
            </a:r>
            <a:r>
              <a:rPr lang="de-AT" baseline="0" dirty="0" smtClean="0"/>
              <a:t> </a:t>
            </a:r>
            <a:r>
              <a:rPr lang="de-AT" baseline="0" dirty="0" err="1" smtClean="0"/>
              <a:t>part</a:t>
            </a:r>
            <a:r>
              <a:rPr lang="de-AT" baseline="0" dirty="0" smtClean="0"/>
              <a:t> will </a:t>
            </a:r>
            <a:r>
              <a:rPr lang="de-AT" baseline="0" dirty="0" err="1" smtClean="0"/>
              <a:t>be</a:t>
            </a:r>
            <a:r>
              <a:rPr lang="de-AT" baseline="0" dirty="0" smtClean="0"/>
              <a:t> </a:t>
            </a:r>
            <a:r>
              <a:rPr lang="de-AT" baseline="0" dirty="0" err="1" smtClean="0"/>
              <a:t>the</a:t>
            </a:r>
            <a:r>
              <a:rPr lang="de-AT" baseline="0" dirty="0" smtClean="0"/>
              <a:t> </a:t>
            </a:r>
            <a:r>
              <a:rPr lang="de-AT" baseline="0" dirty="0" err="1" smtClean="0"/>
              <a:t>implementation</a:t>
            </a:r>
            <a:r>
              <a:rPr lang="de-AT" baseline="0" dirty="0" smtClean="0"/>
              <a:t> </a:t>
            </a:r>
            <a:r>
              <a:rPr lang="de-AT" baseline="0" dirty="0" err="1" smtClean="0"/>
              <a:t>of</a:t>
            </a:r>
            <a:r>
              <a:rPr lang="de-AT" baseline="0" dirty="0" smtClean="0"/>
              <a:t> </a:t>
            </a:r>
            <a:r>
              <a:rPr lang="de-AT" baseline="0" dirty="0" err="1" smtClean="0"/>
              <a:t>these</a:t>
            </a:r>
            <a:r>
              <a:rPr lang="de-AT" baseline="0" dirty="0" smtClean="0"/>
              <a:t> </a:t>
            </a:r>
            <a:r>
              <a:rPr lang="de-AT" baseline="0" dirty="0" err="1" smtClean="0"/>
              <a:t>three</a:t>
            </a:r>
            <a:r>
              <a:rPr lang="de-AT" baseline="0" dirty="0" smtClean="0"/>
              <a:t> </a:t>
            </a:r>
            <a:r>
              <a:rPr lang="de-AT" baseline="0" dirty="0" err="1" smtClean="0"/>
              <a:t>kinds</a:t>
            </a:r>
            <a:r>
              <a:rPr lang="de-AT" baseline="0" dirty="0" smtClean="0"/>
              <a:t> </a:t>
            </a:r>
            <a:r>
              <a:rPr lang="de-AT" baseline="0" dirty="0" err="1" smtClean="0"/>
              <a:t>of</a:t>
            </a:r>
            <a:r>
              <a:rPr lang="de-AT" baseline="0" dirty="0" smtClean="0"/>
              <a:t> </a:t>
            </a:r>
            <a:r>
              <a:rPr lang="de-AT" baseline="0" dirty="0" err="1" smtClean="0"/>
              <a:t>algorithms</a:t>
            </a:r>
            <a:r>
              <a:rPr lang="de-AT" baseline="0" dirty="0" smtClean="0"/>
              <a:t> I </a:t>
            </a:r>
            <a:r>
              <a:rPr lang="de-AT" baseline="0" dirty="0" err="1" smtClean="0"/>
              <a:t>have</a:t>
            </a:r>
            <a:r>
              <a:rPr lang="de-AT" baseline="0" dirty="0" smtClean="0"/>
              <a:t> </a:t>
            </a:r>
            <a:r>
              <a:rPr lang="de-AT" baseline="0" dirty="0" err="1" smtClean="0"/>
              <a:t>shown</a:t>
            </a:r>
            <a:r>
              <a:rPr lang="de-AT" baseline="0" dirty="0" smtClean="0"/>
              <a:t> </a:t>
            </a:r>
            <a:r>
              <a:rPr lang="de-AT" baseline="0" dirty="0" err="1" smtClean="0"/>
              <a:t>you</a:t>
            </a:r>
            <a:r>
              <a:rPr lang="de-AT" baseline="0" dirty="0" smtClean="0"/>
              <a:t>. </a:t>
            </a:r>
            <a:r>
              <a:rPr lang="de-AT" baseline="0" dirty="0" err="1" smtClean="0"/>
              <a:t>Then</a:t>
            </a:r>
            <a:r>
              <a:rPr lang="de-AT" baseline="0" dirty="0" smtClean="0"/>
              <a:t> I will </a:t>
            </a:r>
            <a:r>
              <a:rPr lang="de-AT" baseline="0" dirty="0" err="1" smtClean="0"/>
              <a:t>run</a:t>
            </a:r>
            <a:r>
              <a:rPr lang="de-AT" baseline="0" dirty="0" smtClean="0"/>
              <a:t> </a:t>
            </a:r>
            <a:r>
              <a:rPr lang="de-AT" baseline="0" dirty="0" err="1" smtClean="0"/>
              <a:t>some</a:t>
            </a:r>
            <a:r>
              <a:rPr lang="de-AT" baseline="0" dirty="0" smtClean="0"/>
              <a:t> </a:t>
            </a:r>
            <a:r>
              <a:rPr lang="de-AT" baseline="0" dirty="0" err="1" smtClean="0"/>
              <a:t>benchmarks</a:t>
            </a:r>
            <a:r>
              <a:rPr lang="de-AT" baseline="0" dirty="0" smtClean="0"/>
              <a:t> </a:t>
            </a:r>
            <a:r>
              <a:rPr lang="de-AT" baseline="0" dirty="0" err="1" smtClean="0"/>
              <a:t>and</a:t>
            </a:r>
            <a:r>
              <a:rPr lang="de-AT" baseline="0" dirty="0" smtClean="0"/>
              <a:t> </a:t>
            </a:r>
            <a:r>
              <a:rPr lang="de-AT" baseline="0" dirty="0" err="1" smtClean="0"/>
              <a:t>create</a:t>
            </a:r>
            <a:r>
              <a:rPr lang="de-AT" baseline="0" dirty="0" smtClean="0"/>
              <a:t> </a:t>
            </a:r>
            <a:r>
              <a:rPr lang="de-AT" baseline="0" dirty="0" err="1" smtClean="0"/>
              <a:t>statistics</a:t>
            </a:r>
            <a:r>
              <a:rPr lang="de-AT" baseline="0" dirty="0" smtClean="0"/>
              <a:t>. </a:t>
            </a:r>
            <a:r>
              <a:rPr lang="de-AT" baseline="0" dirty="0" err="1" smtClean="0"/>
              <a:t>And</a:t>
            </a:r>
            <a:r>
              <a:rPr lang="de-AT" baseline="0" dirty="0" smtClean="0"/>
              <a:t> </a:t>
            </a:r>
            <a:r>
              <a:rPr lang="de-AT" baseline="0" dirty="0" err="1" smtClean="0"/>
              <a:t>from</a:t>
            </a:r>
            <a:r>
              <a:rPr lang="de-AT" baseline="0" dirty="0" smtClean="0"/>
              <a:t> </a:t>
            </a:r>
            <a:r>
              <a:rPr lang="de-AT" baseline="0" dirty="0" err="1" smtClean="0"/>
              <a:t>this</a:t>
            </a:r>
            <a:r>
              <a:rPr lang="de-AT" baseline="0" dirty="0" smtClean="0"/>
              <a:t> </a:t>
            </a:r>
            <a:r>
              <a:rPr lang="de-AT" baseline="0" dirty="0" err="1" smtClean="0"/>
              <a:t>statistics</a:t>
            </a:r>
            <a:r>
              <a:rPr lang="de-AT" baseline="0" dirty="0" smtClean="0"/>
              <a:t> I will </a:t>
            </a:r>
            <a:r>
              <a:rPr lang="de-AT" baseline="0" dirty="0" err="1" smtClean="0"/>
              <a:t>try</a:t>
            </a:r>
            <a:r>
              <a:rPr lang="de-AT" baseline="0" dirty="0" smtClean="0"/>
              <a:t> </a:t>
            </a:r>
            <a:r>
              <a:rPr lang="de-AT" baseline="0" dirty="0" err="1" smtClean="0"/>
              <a:t>to</a:t>
            </a:r>
            <a:r>
              <a:rPr lang="de-AT" baseline="0" dirty="0" smtClean="0"/>
              <a:t> </a:t>
            </a:r>
            <a:r>
              <a:rPr lang="de-AT" baseline="0" dirty="0" err="1" smtClean="0"/>
              <a:t>draw</a:t>
            </a:r>
            <a:r>
              <a:rPr lang="de-AT" baseline="0" dirty="0" smtClean="0"/>
              <a:t> </a:t>
            </a:r>
            <a:r>
              <a:rPr lang="de-AT" baseline="0" dirty="0" err="1" smtClean="0"/>
              <a:t>some</a:t>
            </a:r>
            <a:r>
              <a:rPr lang="de-AT" baseline="0" dirty="0" smtClean="0"/>
              <a:t> </a:t>
            </a:r>
            <a:r>
              <a:rPr lang="de-AT" baseline="0" dirty="0" err="1" smtClean="0"/>
              <a:t>conclusions</a:t>
            </a:r>
            <a:r>
              <a:rPr lang="de-AT" baseline="0" dirty="0" smtClean="0"/>
              <a:t> </a:t>
            </a:r>
            <a:r>
              <a:rPr lang="de-AT" baseline="0" dirty="0" err="1" smtClean="0"/>
              <a:t>to</a:t>
            </a:r>
            <a:r>
              <a:rPr lang="de-AT" baseline="0" dirty="0" smtClean="0"/>
              <a:t> </a:t>
            </a:r>
            <a:r>
              <a:rPr lang="de-AT" baseline="0" dirty="0" err="1" smtClean="0"/>
              <a:t>answere</a:t>
            </a:r>
            <a:r>
              <a:rPr lang="de-AT" baseline="0" dirty="0" smtClean="0"/>
              <a:t> </a:t>
            </a:r>
            <a:r>
              <a:rPr lang="de-AT" baseline="0" dirty="0" err="1" smtClean="0"/>
              <a:t>the</a:t>
            </a:r>
            <a:r>
              <a:rPr lang="de-AT" baseline="0" dirty="0" smtClean="0"/>
              <a:t> final </a:t>
            </a:r>
            <a:r>
              <a:rPr lang="de-AT" baseline="0" dirty="0" err="1" smtClean="0"/>
              <a:t>question</a:t>
            </a:r>
            <a:r>
              <a:rPr lang="de-AT" baseline="0" dirty="0" smtClean="0"/>
              <a:t> "</a:t>
            </a:r>
            <a:r>
              <a:rPr lang="de-AT" baseline="0" dirty="0" err="1" smtClean="0"/>
              <a:t>Is</a:t>
            </a:r>
            <a:r>
              <a:rPr lang="de-AT" baseline="0" dirty="0" smtClean="0"/>
              <a:t> </a:t>
            </a:r>
            <a:r>
              <a:rPr lang="de-AT" baseline="0" dirty="0" err="1" smtClean="0"/>
              <a:t>it</a:t>
            </a:r>
            <a:r>
              <a:rPr lang="de-AT" baseline="0" dirty="0" smtClean="0"/>
              <a:t> profitable </a:t>
            </a:r>
            <a:r>
              <a:rPr lang="de-AT" baseline="0" dirty="0" err="1" smtClean="0"/>
              <a:t>to</a:t>
            </a:r>
            <a:r>
              <a:rPr lang="de-AT" baseline="0" dirty="0" smtClean="0"/>
              <a:t> </a:t>
            </a:r>
            <a:r>
              <a:rPr lang="de-AT" baseline="0" dirty="0" err="1" smtClean="0"/>
              <a:t>use</a:t>
            </a:r>
            <a:r>
              <a:rPr lang="de-AT" baseline="0" dirty="0" smtClean="0"/>
              <a:t> OpenCL </a:t>
            </a:r>
            <a:r>
              <a:rPr lang="de-AT" baseline="0" dirty="0" err="1" smtClean="0"/>
              <a:t>for</a:t>
            </a:r>
            <a:r>
              <a:rPr lang="de-AT" baseline="0" dirty="0" smtClean="0"/>
              <a:t> </a:t>
            </a:r>
            <a:r>
              <a:rPr lang="de-AT" baseline="0" dirty="0" err="1" smtClean="0"/>
              <a:t>my</a:t>
            </a:r>
            <a:r>
              <a:rPr lang="de-AT" baseline="0" dirty="0" smtClean="0"/>
              <a:t> </a:t>
            </a:r>
            <a:r>
              <a:rPr lang="de-AT" baseline="0" dirty="0" err="1" smtClean="0"/>
              <a:t>application</a:t>
            </a:r>
            <a:r>
              <a:rPr lang="de-AT" baseline="0" dirty="0" smtClean="0"/>
              <a:t> </a:t>
            </a:r>
            <a:r>
              <a:rPr lang="de-AT" baseline="0" dirty="0" err="1" smtClean="0"/>
              <a:t>or</a:t>
            </a:r>
            <a:r>
              <a:rPr lang="de-AT" baseline="0" dirty="0" smtClean="0"/>
              <a:t> not?"</a:t>
            </a:r>
          </a:p>
          <a:p>
            <a:r>
              <a:rPr lang="de-AT" baseline="0" dirty="0" err="1" smtClean="0"/>
              <a:t>Thanks</a:t>
            </a:r>
            <a:r>
              <a:rPr lang="de-AT" baseline="0" dirty="0" smtClean="0"/>
              <a:t> </a:t>
            </a:r>
            <a:r>
              <a:rPr lang="de-AT" baseline="0" dirty="0" err="1" smtClean="0"/>
              <a:t>for</a:t>
            </a:r>
            <a:r>
              <a:rPr lang="de-AT" baseline="0" dirty="0" smtClean="0"/>
              <a:t> </a:t>
            </a:r>
            <a:r>
              <a:rPr lang="de-AT" baseline="0" dirty="0" err="1" smtClean="0"/>
              <a:t>listening</a:t>
            </a:r>
            <a:r>
              <a:rPr lang="de-AT" baseline="0" dirty="0" smtClean="0"/>
              <a:t> </a:t>
            </a:r>
            <a:r>
              <a:rPr lang="de-AT" baseline="0" dirty="0" err="1" smtClean="0"/>
              <a:t>and</a:t>
            </a:r>
            <a:r>
              <a:rPr lang="de-AT" baseline="0" dirty="0" smtClean="0"/>
              <a:t> </a:t>
            </a:r>
            <a:r>
              <a:rPr lang="de-AT" baseline="0" dirty="0" err="1" smtClean="0"/>
              <a:t>see</a:t>
            </a:r>
            <a:r>
              <a:rPr lang="de-AT" baseline="0" dirty="0" smtClean="0"/>
              <a:t> </a:t>
            </a:r>
            <a:r>
              <a:rPr lang="de-AT" baseline="0" dirty="0" err="1" smtClean="0"/>
              <a:t>you</a:t>
            </a:r>
            <a:r>
              <a:rPr lang="de-AT" baseline="0" dirty="0" smtClean="0"/>
              <a:t> </a:t>
            </a:r>
            <a:r>
              <a:rPr lang="de-AT" baseline="0" dirty="0" err="1" smtClean="0"/>
              <a:t>guys</a:t>
            </a:r>
            <a:r>
              <a:rPr lang="de-AT" baseline="0" dirty="0" smtClean="0"/>
              <a:t> in </a:t>
            </a:r>
            <a:r>
              <a:rPr lang="de-AT" baseline="0" dirty="0" err="1" smtClean="0"/>
              <a:t>January</a:t>
            </a:r>
            <a:r>
              <a:rPr lang="de-AT" baseline="0" dirty="0" smtClean="0"/>
              <a:t> </a:t>
            </a:r>
            <a:r>
              <a:rPr lang="de-AT" baseline="0" dirty="0" err="1" smtClean="0"/>
              <a:t>with</a:t>
            </a:r>
            <a:r>
              <a:rPr lang="de-AT" baseline="0" dirty="0" smtClean="0"/>
              <a:t> </a:t>
            </a:r>
            <a:r>
              <a:rPr lang="de-AT" baseline="0" dirty="0" err="1" smtClean="0"/>
              <a:t>some</a:t>
            </a:r>
            <a:r>
              <a:rPr lang="de-AT" baseline="0" dirty="0" smtClean="0"/>
              <a:t> </a:t>
            </a:r>
            <a:r>
              <a:rPr lang="de-AT" baseline="0" dirty="0" err="1" smtClean="0"/>
              <a:t>results</a:t>
            </a:r>
            <a:r>
              <a:rPr lang="de-AT" baseline="0" smtClean="0"/>
              <a:t>.</a:t>
            </a:r>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10</a:t>
            </a:fld>
            <a:endParaRPr lang="en-US"/>
          </a:p>
        </p:txBody>
      </p:sp>
    </p:spTree>
    <p:extLst>
      <p:ext uri="{BB962C8B-B14F-4D97-AF65-F5344CB8AC3E}">
        <p14:creationId xmlns:p14="http://schemas.microsoft.com/office/powerpoint/2010/main" val="270916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3446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106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021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974397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4592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12154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547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4377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466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22671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778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85000"/>
              </a:schemeClr>
            </a:gs>
            <a:gs pos="39999">
              <a:schemeClr val="bg1">
                <a:lumMod val="90000"/>
              </a:schemeClr>
            </a:gs>
            <a:gs pos="70000">
              <a:schemeClr val="bg1">
                <a:lumMod val="95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11/20/2012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87619898"/>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gif"/><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gif"/><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1686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766894526"/>
              </p:ext>
            </p:extLst>
          </p:nvPr>
        </p:nvGraphicFramePr>
        <p:xfrm>
          <a:off x="1225257" y="231438"/>
          <a:ext cx="6693486" cy="4462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431448" y="591486"/>
            <a:ext cx="2430324" cy="83099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de-AT" sz="4800" dirty="0" err="1" smtClean="0"/>
              <a:t>Results</a:t>
            </a:r>
            <a:r>
              <a:rPr lang="de-AT" sz="4800" dirty="0" smtClean="0"/>
              <a:t>?</a:t>
            </a:r>
            <a:endParaRPr lang="en-US" sz="4800" dirty="0"/>
          </a:p>
        </p:txBody>
      </p:sp>
    </p:spTree>
    <p:extLst>
      <p:ext uri="{BB962C8B-B14F-4D97-AF65-F5344CB8AC3E}">
        <p14:creationId xmlns:p14="http://schemas.microsoft.com/office/powerpoint/2010/main" val="382525327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data\FH\Bachelorarbeit\svnroot\presentations\BAS_1\Chassis_Intenal-Componen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7818" y="240506"/>
            <a:ext cx="5948363" cy="4662488"/>
          </a:xfrm>
          <a:prstGeom prst="roundRect">
            <a:avLst>
              <a:gd name="adj" fmla="val 8594"/>
            </a:avLst>
          </a:prstGeom>
          <a:solidFill>
            <a:srgbClr val="FFFFFF">
              <a:shade val="85000"/>
            </a:srgbClr>
          </a:solidFill>
          <a:ln>
            <a:noFill/>
          </a:ln>
          <a:effectLst/>
          <a:extLst/>
        </p:spPr>
      </p:pic>
      <p:sp>
        <p:nvSpPr>
          <p:cNvPr id="4" name="TextBox 3"/>
          <p:cNvSpPr txBox="1"/>
          <p:nvPr/>
        </p:nvSpPr>
        <p:spPr>
          <a:xfrm>
            <a:off x="6094562" y="4981917"/>
            <a:ext cx="3048000" cy="184666"/>
          </a:xfrm>
          <a:prstGeom prst="rect">
            <a:avLst/>
          </a:prstGeom>
          <a:noFill/>
        </p:spPr>
        <p:txBody>
          <a:bodyPr wrap="square" rtlCol="0">
            <a:spAutoFit/>
          </a:bodyPr>
          <a:lstStyle/>
          <a:p>
            <a:pPr algn="r"/>
            <a:r>
              <a:rPr lang="en-US" sz="600" dirty="0"/>
              <a:t>http://blogs.amd.com/play/2012/05/01/building-on-amd-hardware/</a:t>
            </a:r>
          </a:p>
        </p:txBody>
      </p:sp>
      <p:sp>
        <p:nvSpPr>
          <p:cNvPr id="5" name="TextBox 4"/>
          <p:cNvSpPr txBox="1"/>
          <p:nvPr/>
        </p:nvSpPr>
        <p:spPr>
          <a:xfrm>
            <a:off x="1331568" y="501474"/>
            <a:ext cx="1890252" cy="1015663"/>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6000" dirty="0" smtClean="0"/>
              <a:t>CPU</a:t>
            </a:r>
            <a:endParaRPr lang="en-US" sz="6000" dirty="0"/>
          </a:p>
        </p:txBody>
      </p:sp>
      <p:sp>
        <p:nvSpPr>
          <p:cNvPr id="7" name="TextBox 6"/>
          <p:cNvSpPr txBox="1"/>
          <p:nvPr/>
        </p:nvSpPr>
        <p:spPr>
          <a:xfrm>
            <a:off x="6192216" y="3201834"/>
            <a:ext cx="1890252" cy="1015663"/>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6000" dirty="0" smtClean="0"/>
              <a:t>GPU</a:t>
            </a:r>
            <a:endParaRPr lang="en-US" sz="6000" dirty="0"/>
          </a:p>
        </p:txBody>
      </p:sp>
      <p:sp>
        <p:nvSpPr>
          <p:cNvPr id="8" name="TextBox 7"/>
          <p:cNvSpPr txBox="1"/>
          <p:nvPr/>
        </p:nvSpPr>
        <p:spPr>
          <a:xfrm>
            <a:off x="1241556" y="1851654"/>
            <a:ext cx="2070276"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defPPr>
              <a:defRPr lang="en-US"/>
            </a:defPPr>
            <a:lvl1pPr algn="ctr">
              <a:defRPr sz="6000"/>
            </a:lvl1pPr>
          </a:lstStyle>
          <a:p>
            <a:r>
              <a:rPr lang="en-US" sz="2800" dirty="0"/>
              <a:t>Applications</a:t>
            </a:r>
          </a:p>
        </p:txBody>
      </p:sp>
      <p:sp>
        <p:nvSpPr>
          <p:cNvPr id="10" name="TextBox 9"/>
          <p:cNvSpPr txBox="1"/>
          <p:nvPr/>
        </p:nvSpPr>
        <p:spPr>
          <a:xfrm>
            <a:off x="6086221" y="2301714"/>
            <a:ext cx="2070276" cy="52322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defPPr>
              <a:defRPr lang="en-US"/>
            </a:defPPr>
            <a:lvl1pPr algn="ctr">
              <a:defRPr sz="6000"/>
            </a:lvl1pPr>
          </a:lstStyle>
          <a:p>
            <a:r>
              <a:rPr lang="en-US" sz="2800" dirty="0" smtClean="0"/>
              <a:t>??</a:t>
            </a:r>
            <a:endParaRPr lang="en-US" sz="2800" dirty="0"/>
          </a:p>
        </p:txBody>
      </p:sp>
    </p:spTree>
    <p:extLst>
      <p:ext uri="{BB962C8B-B14F-4D97-AF65-F5344CB8AC3E}">
        <p14:creationId xmlns:p14="http://schemas.microsoft.com/office/powerpoint/2010/main" val="20945123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32048" y="321450"/>
            <a:ext cx="3510468" cy="1077218"/>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200" dirty="0" smtClean="0"/>
              <a:t>Graphics Processing Unit</a:t>
            </a:r>
            <a:endParaRPr lang="en-US" sz="3200" dirty="0"/>
          </a:p>
        </p:txBody>
      </p:sp>
      <p:sp>
        <p:nvSpPr>
          <p:cNvPr id="14" name="TextBox 13"/>
          <p:cNvSpPr txBox="1"/>
          <p:nvPr/>
        </p:nvSpPr>
        <p:spPr>
          <a:xfrm>
            <a:off x="701484" y="321450"/>
            <a:ext cx="3498325" cy="1077218"/>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3200" dirty="0" smtClean="0"/>
              <a:t>General purpose</a:t>
            </a:r>
          </a:p>
          <a:p>
            <a:pPr algn="ctr"/>
            <a:endParaRPr lang="en-US" sz="3200" dirty="0"/>
          </a:p>
        </p:txBody>
      </p:sp>
      <p:pic>
        <p:nvPicPr>
          <p:cNvPr id="2051" name="Picture 3" descr="D:\data\FH\Bachelorarbeit\svnroot\presentations\BAS_1\bf_wirefram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40000">
            <a:off x="5472120" y="1695401"/>
            <a:ext cx="3330444" cy="19516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50" name="Picture 2" descr="D:\data\FH\Bachelorarbeit\svnroot\presentations\BAS_1\bf.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0000">
            <a:off x="4572000" y="2838745"/>
            <a:ext cx="3373231" cy="18974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66" name="TextBox 165"/>
          <p:cNvSpPr txBox="1"/>
          <p:nvPr/>
        </p:nvSpPr>
        <p:spPr>
          <a:xfrm>
            <a:off x="0" y="4960471"/>
            <a:ext cx="9144001" cy="184666"/>
          </a:xfrm>
          <a:prstGeom prst="rect">
            <a:avLst/>
          </a:prstGeom>
          <a:noFill/>
        </p:spPr>
        <p:txBody>
          <a:bodyPr wrap="square" rtlCol="0">
            <a:spAutoFit/>
          </a:bodyPr>
          <a:lstStyle/>
          <a:p>
            <a:pPr algn="ctr"/>
            <a:r>
              <a:rPr lang="en-US" sz="600" dirty="0"/>
              <a:t>http://</a:t>
            </a:r>
            <a:r>
              <a:rPr lang="en-US" sz="600" dirty="0" smtClean="0"/>
              <a:t>en.wikipedia.org/wiki/File:Matrix_multiplication_diagram_2.svg     http</a:t>
            </a:r>
            <a:r>
              <a:rPr lang="en-US" sz="600" dirty="0"/>
              <a:t>://www2.gssm.otsuka.tsukuba.ac.jp/staff/kuno/csr08/hint-05.html </a:t>
            </a:r>
            <a:r>
              <a:rPr lang="en-US" sz="600" dirty="0" smtClean="0"/>
              <a:t>    http</a:t>
            </a:r>
            <a:r>
              <a:rPr lang="en-US" sz="600" dirty="0"/>
              <a:t>://</a:t>
            </a:r>
            <a:r>
              <a:rPr lang="en-US" sz="600" dirty="0" smtClean="0"/>
              <a:t>blog.allenthinks.com     http</a:t>
            </a:r>
            <a:r>
              <a:rPr lang="en-US" sz="600" dirty="0"/>
              <a:t>://www.geforce.com/games-applications/pc-games/battlefield-3</a:t>
            </a:r>
          </a:p>
        </p:txBody>
      </p:sp>
      <p:pic>
        <p:nvPicPr>
          <p:cNvPr id="2054" name="Picture 6" descr="D:\data\FH\Bachelorarbeit\svnroot\presentations\BAS_1\radixsort.gif"/>
          <p:cNvPicPr>
            <a:picLocks noChangeAspect="1" noChangeArrowheads="1"/>
          </p:cNvPicPr>
          <p:nvPr/>
        </p:nvPicPr>
        <p:blipFill rotWithShape="1">
          <a:blip r:embed="rId5">
            <a:extLst>
              <a:ext uri="{28A0092B-C50C-407E-A947-70E740481C1C}">
                <a14:useLocalDpi xmlns:a14="http://schemas.microsoft.com/office/drawing/2010/main" val="0"/>
              </a:ext>
            </a:extLst>
          </a:blip>
          <a:srcRect l="-2132" t="-2475" r="-2330" b="-3458"/>
          <a:stretch/>
        </p:blipFill>
        <p:spPr bwMode="auto">
          <a:xfrm>
            <a:off x="611472" y="1554554"/>
            <a:ext cx="2862035" cy="21123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55" name="Picture 7" descr="D:\data\FH\Bachelorarbeit\svnroot\presentations\BAS_1\matrix_mul.png"/>
          <p:cNvPicPr>
            <a:picLocks noChangeAspect="1" noChangeArrowheads="1"/>
          </p:cNvPicPr>
          <p:nvPr/>
        </p:nvPicPr>
        <p:blipFill rotWithShape="1">
          <a:blip r:embed="rId6">
            <a:extLst>
              <a:ext uri="{28A0092B-C50C-407E-A947-70E740481C1C}">
                <a14:useLocalDpi xmlns:a14="http://schemas.microsoft.com/office/drawing/2010/main" val="0"/>
              </a:ext>
            </a:extLst>
          </a:blip>
          <a:srcRect l="-1590" t="-2588"/>
          <a:stretch/>
        </p:blipFill>
        <p:spPr bwMode="auto">
          <a:xfrm>
            <a:off x="1961652" y="2796468"/>
            <a:ext cx="2148719" cy="19051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57" name="Picture 9" descr="D:\data\FH\Bachelorarbeit\svnroot\presentations\BAS_1\derp_happ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43961" y="3890539"/>
            <a:ext cx="938627" cy="93261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data\FH\Bachelorarbeit\svnroot\presentations\BAS_1\derp_borin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3458" y="3888814"/>
            <a:ext cx="934344" cy="934344"/>
          </a:xfrm>
          <a:prstGeom prst="rect">
            <a:avLst/>
          </a:prstGeom>
          <a:noFill/>
          <a:extLst>
            <a:ext uri="{909E8E84-426E-40DD-AFC4-6F175D3DCCD1}">
              <a14:hiddenFill xmlns:a14="http://schemas.microsoft.com/office/drawing/2010/main">
                <a:solidFill>
                  <a:srgbClr val="FFFFFF"/>
                </a:solidFill>
              </a14:hiddenFill>
            </a:ext>
          </a:extLst>
        </p:spPr>
      </p:pic>
      <p:sp>
        <p:nvSpPr>
          <p:cNvPr id="167" name="TextBox 166"/>
          <p:cNvSpPr txBox="1"/>
          <p:nvPr/>
        </p:nvSpPr>
        <p:spPr>
          <a:xfrm>
            <a:off x="3378173" y="983169"/>
            <a:ext cx="2387654" cy="83099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4800" dirty="0"/>
              <a:t>GPGPU</a:t>
            </a:r>
          </a:p>
        </p:txBody>
      </p:sp>
    </p:spTree>
    <p:extLst>
      <p:ext uri="{BB962C8B-B14F-4D97-AF65-F5344CB8AC3E}">
        <p14:creationId xmlns:p14="http://schemas.microsoft.com/office/powerpoint/2010/main" val="40609060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2054"/>
                                        </p:tgtEl>
                                        <p:attrNameLst>
                                          <p:attrName>style.visibility</p:attrName>
                                        </p:attrNameLst>
                                      </p:cBhvr>
                                      <p:to>
                                        <p:strVal val="visible"/>
                                      </p:to>
                                    </p:set>
                                    <p:animEffect transition="in" filter="fade">
                                      <p:cBhvr>
                                        <p:cTn id="10" dur="500"/>
                                        <p:tgtEl>
                                          <p:spTgt spid="2054"/>
                                        </p:tgtEl>
                                      </p:cBhvr>
                                    </p:animEffect>
                                  </p:childTnLst>
                                </p:cTn>
                              </p:par>
                              <p:par>
                                <p:cTn id="11" presetID="10" presetClass="entr" presetSubtype="0" fill="hold" nodeType="withEffect">
                                  <p:stCondLst>
                                    <p:cond delay="0"/>
                                  </p:stCondLst>
                                  <p:childTnLst>
                                    <p:set>
                                      <p:cBhvr>
                                        <p:cTn id="12" dur="1" fill="hold">
                                          <p:stCondLst>
                                            <p:cond delay="0"/>
                                          </p:stCondLst>
                                        </p:cTn>
                                        <p:tgtEl>
                                          <p:spTgt spid="2055"/>
                                        </p:tgtEl>
                                        <p:attrNameLst>
                                          <p:attrName>style.visibility</p:attrName>
                                        </p:attrNameLst>
                                      </p:cBhvr>
                                      <p:to>
                                        <p:strVal val="visible"/>
                                      </p:to>
                                    </p:set>
                                    <p:animEffect transition="in" filter="fade">
                                      <p:cBhvr>
                                        <p:cTn id="13" dur="500"/>
                                        <p:tgtEl>
                                          <p:spTgt spid="2055"/>
                                        </p:tgtEl>
                                      </p:cBhvr>
                                    </p:animEffect>
                                  </p:childTnLst>
                                </p:cTn>
                              </p:par>
                              <p:par>
                                <p:cTn id="14" presetID="10" presetClass="entr" presetSubtype="0" fill="hold" nodeType="withEffect">
                                  <p:stCondLst>
                                    <p:cond delay="0"/>
                                  </p:stCondLst>
                                  <p:childTnLst>
                                    <p:set>
                                      <p:cBhvr>
                                        <p:cTn id="15" dur="1" fill="hold">
                                          <p:stCondLst>
                                            <p:cond delay="0"/>
                                          </p:stCondLst>
                                        </p:cTn>
                                        <p:tgtEl>
                                          <p:spTgt spid="2058"/>
                                        </p:tgtEl>
                                        <p:attrNameLst>
                                          <p:attrName>style.visibility</p:attrName>
                                        </p:attrNameLst>
                                      </p:cBhvr>
                                      <p:to>
                                        <p:strVal val="visible"/>
                                      </p:to>
                                    </p:set>
                                    <p:animEffect transition="in" filter="fade">
                                      <p:cBhvr>
                                        <p:cTn id="16" dur="500"/>
                                        <p:tgtEl>
                                          <p:spTgt spid="205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7"/>
                                        </p:tgtEl>
                                        <p:attrNameLst>
                                          <p:attrName>style.visibility</p:attrName>
                                        </p:attrNameLst>
                                      </p:cBhvr>
                                      <p:to>
                                        <p:strVal val="visible"/>
                                      </p:to>
                                    </p:set>
                                    <p:animEffect transition="in" filter="fade">
                                      <p:cBhvr>
                                        <p:cTn id="21"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data\FH\Bachelorarbeit\svnroot\presentations\BAS_1\opencl_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1772" y="771510"/>
            <a:ext cx="3240520" cy="32405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graphicFrame>
        <p:nvGraphicFramePr>
          <p:cNvPr id="8" name="Diagram 7"/>
          <p:cNvGraphicFramePr/>
          <p:nvPr>
            <p:extLst>
              <p:ext uri="{D42A27DB-BD31-4B8C-83A1-F6EECF244321}">
                <p14:modId xmlns:p14="http://schemas.microsoft.com/office/powerpoint/2010/main" val="3963198737"/>
              </p:ext>
            </p:extLst>
          </p:nvPr>
        </p:nvGraphicFramePr>
        <p:xfrm>
          <a:off x="4752024" y="771510"/>
          <a:ext cx="3248596" cy="32405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5" name="Group 4"/>
          <p:cNvGrpSpPr/>
          <p:nvPr/>
        </p:nvGrpSpPr>
        <p:grpSpPr>
          <a:xfrm>
            <a:off x="5332271" y="3831918"/>
            <a:ext cx="3245556" cy="776901"/>
            <a:chOff x="0" y="2463617"/>
            <a:chExt cx="3245556" cy="776901"/>
          </a:xfrm>
        </p:grpSpPr>
        <p:sp>
          <p:nvSpPr>
            <p:cNvPr id="6" name="Rounded Rectangle 5"/>
            <p:cNvSpPr/>
            <p:nvPr/>
          </p:nvSpPr>
          <p:spPr>
            <a:xfrm>
              <a:off x="0" y="2463617"/>
              <a:ext cx="3245556" cy="776901"/>
            </a:xfrm>
            <a:prstGeom prst="roundRect">
              <a:avLst>
                <a:gd name="adj" fmla="val 10000"/>
              </a:avLst>
            </a:prstGeom>
          </p:spPr>
          <p:style>
            <a:lnRef idx="3">
              <a:schemeClr val="lt1"/>
            </a:lnRef>
            <a:fillRef idx="1">
              <a:schemeClr val="accent3"/>
            </a:fillRef>
            <a:effectRef idx="1">
              <a:schemeClr val="accent3"/>
            </a:effectRef>
            <a:fontRef idx="minor">
              <a:schemeClr val="lt1"/>
            </a:fontRef>
          </p:style>
        </p:sp>
        <p:sp>
          <p:nvSpPr>
            <p:cNvPr id="7" name="Rounded Rectangle 4"/>
            <p:cNvSpPr/>
            <p:nvPr/>
          </p:nvSpPr>
          <p:spPr>
            <a:xfrm>
              <a:off x="22755" y="2486372"/>
              <a:ext cx="3200046" cy="731391"/>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CPU Hardware</a:t>
              </a:r>
              <a:endParaRPr lang="en-US" sz="3300" kern="1200" dirty="0"/>
            </a:p>
          </p:txBody>
        </p:sp>
      </p:grpSp>
    </p:spTree>
    <p:extLst>
      <p:ext uri="{BB962C8B-B14F-4D97-AF65-F5344CB8AC3E}">
        <p14:creationId xmlns:p14="http://schemas.microsoft.com/office/powerpoint/2010/main" val="15759879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1.93091E-6 L -0.19687 0.00031 " pathEditMode="relative" rAng="0" ptsTypes="AA">
                                      <p:cBhvr>
                                        <p:cTn id="6" dur="1000" fill="hold"/>
                                        <p:tgtEl>
                                          <p:spTgt spid="3074"/>
                                        </p:tgtEl>
                                        <p:attrNameLst>
                                          <p:attrName>ppt_x</p:attrName>
                                          <p:attrName>ppt_y</p:attrName>
                                        </p:attrNameLst>
                                      </p:cBhvr>
                                      <p:rCtr x="-9844" y="0"/>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812" y="231438"/>
            <a:ext cx="3124668" cy="857250"/>
          </a:xfrm>
        </p:spPr>
        <p:style>
          <a:lnRef idx="3">
            <a:schemeClr val="lt1"/>
          </a:lnRef>
          <a:fillRef idx="1">
            <a:schemeClr val="accent1"/>
          </a:fillRef>
          <a:effectRef idx="1">
            <a:schemeClr val="accent1"/>
          </a:effectRef>
          <a:fontRef idx="minor">
            <a:schemeClr val="lt1"/>
          </a:fontRef>
        </p:style>
        <p:txBody>
          <a:bodyPr/>
          <a:lstStyle/>
          <a:p>
            <a:r>
              <a:rPr lang="en-US" dirty="0" smtClean="0"/>
              <a:t>Hardware</a:t>
            </a:r>
            <a:endParaRPr lang="en-US" dirty="0"/>
          </a:p>
        </p:txBody>
      </p:sp>
      <p:sp>
        <p:nvSpPr>
          <p:cNvPr id="4" name="TextBox 3"/>
          <p:cNvSpPr txBox="1"/>
          <p:nvPr/>
        </p:nvSpPr>
        <p:spPr>
          <a:xfrm>
            <a:off x="4373364" y="4958834"/>
            <a:ext cx="4770636" cy="184666"/>
          </a:xfrm>
          <a:prstGeom prst="rect">
            <a:avLst/>
          </a:prstGeom>
          <a:noFill/>
        </p:spPr>
        <p:txBody>
          <a:bodyPr wrap="square" rtlCol="0">
            <a:spAutoFit/>
          </a:bodyPr>
          <a:lstStyle/>
          <a:p>
            <a:pPr algn="r"/>
            <a:r>
              <a:rPr lang="en-US" sz="600" dirty="0"/>
              <a:t>http://gpgpu.org/static/sc2007/SC07_CUDA_1_Introduction_Luebke.pdf/</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359" y="1401594"/>
            <a:ext cx="7725283" cy="30604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07095998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048" y="591486"/>
            <a:ext cx="3567823" cy="857250"/>
          </a:xfrm>
        </p:spPr>
        <p:style>
          <a:lnRef idx="3">
            <a:schemeClr val="lt1"/>
          </a:lnRef>
          <a:fillRef idx="1">
            <a:schemeClr val="accent3"/>
          </a:fillRef>
          <a:effectRef idx="1">
            <a:schemeClr val="accent3"/>
          </a:effectRef>
          <a:fontRef idx="minor">
            <a:schemeClr val="lt1"/>
          </a:fontRef>
        </p:style>
        <p:txBody>
          <a:bodyPr>
            <a:noAutofit/>
          </a:bodyPr>
          <a:lstStyle/>
          <a:p>
            <a:r>
              <a:rPr lang="de-AT" sz="6000" dirty="0" err="1" smtClean="0"/>
              <a:t>Algorithms</a:t>
            </a:r>
            <a:endParaRPr lang="de-AT" sz="6000" dirty="0"/>
          </a:p>
        </p:txBody>
      </p:sp>
      <p:graphicFrame>
        <p:nvGraphicFramePr>
          <p:cNvPr id="5" name="Diagram 4"/>
          <p:cNvGraphicFramePr/>
          <p:nvPr>
            <p:extLst>
              <p:ext uri="{D42A27DB-BD31-4B8C-83A1-F6EECF244321}">
                <p14:modId xmlns:p14="http://schemas.microsoft.com/office/powerpoint/2010/main" val="116951972"/>
              </p:ext>
            </p:extLst>
          </p:nvPr>
        </p:nvGraphicFramePr>
        <p:xfrm>
          <a:off x="-918732" y="141426"/>
          <a:ext cx="8604558" cy="4680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51694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351684" y="20589"/>
            <a:ext cx="1872249" cy="1872249"/>
            <a:chOff x="2570448" y="1497799"/>
            <a:chExt cx="1872249" cy="1872249"/>
          </a:xfrm>
        </p:grpSpPr>
        <p:sp>
          <p:nvSpPr>
            <p:cNvPr id="10" name="Shape 9"/>
            <p:cNvSpPr/>
            <p:nvPr/>
          </p:nvSpPr>
          <p:spPr>
            <a:xfrm>
              <a:off x="2570448" y="1497799"/>
              <a:ext cx="1872249" cy="1872249"/>
            </a:xfrm>
            <a:prstGeom prst="gear6">
              <a:avLst/>
            </a:prstGeom>
          </p:spPr>
          <p:style>
            <a:lnRef idx="3">
              <a:schemeClr val="lt1">
                <a:hueOff val="0"/>
                <a:satOff val="0"/>
                <a:lumOff val="0"/>
                <a:alphaOff val="0"/>
              </a:schemeClr>
            </a:lnRef>
            <a:fillRef idx="1">
              <a:schemeClr val="accent4">
                <a:hueOff val="-2232385"/>
                <a:satOff val="13449"/>
                <a:lumOff val="1078"/>
                <a:alphaOff val="0"/>
              </a:schemeClr>
            </a:fillRef>
            <a:effectRef idx="1">
              <a:schemeClr val="accent4">
                <a:hueOff val="-2232385"/>
                <a:satOff val="13449"/>
                <a:lumOff val="1078"/>
                <a:alphaOff val="0"/>
              </a:schemeClr>
            </a:effectRef>
            <a:fontRef idx="minor">
              <a:schemeClr val="lt1"/>
            </a:fontRef>
          </p:style>
        </p:sp>
        <p:sp>
          <p:nvSpPr>
            <p:cNvPr id="11" name="Shape 4"/>
            <p:cNvSpPr/>
            <p:nvPr/>
          </p:nvSpPr>
          <p:spPr>
            <a:xfrm>
              <a:off x="3041792" y="1971992"/>
              <a:ext cx="929561" cy="9238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dirty="0" smtClean="0"/>
                <a:t>Sort</a:t>
              </a:r>
              <a:endParaRPr lang="en-US" sz="3900" kern="1200" dirty="0"/>
            </a:p>
          </p:txBody>
        </p:sp>
      </p:grpSp>
      <p:grpSp>
        <p:nvGrpSpPr>
          <p:cNvPr id="12" name="Group 11"/>
          <p:cNvGrpSpPr/>
          <p:nvPr/>
        </p:nvGrpSpPr>
        <p:grpSpPr>
          <a:xfrm rot="21199876">
            <a:off x="94182" y="1280154"/>
            <a:ext cx="2021778" cy="2021778"/>
            <a:chOff x="2570448" y="1497799"/>
            <a:chExt cx="1872249" cy="1872249"/>
          </a:xfrm>
        </p:grpSpPr>
        <p:sp>
          <p:nvSpPr>
            <p:cNvPr id="13" name="Shape 12"/>
            <p:cNvSpPr/>
            <p:nvPr/>
          </p:nvSpPr>
          <p:spPr>
            <a:xfrm>
              <a:off x="2570448" y="1497799"/>
              <a:ext cx="1872249" cy="1872249"/>
            </a:xfrm>
            <a:prstGeom prst="gear6">
              <a:avLst/>
            </a:prstGeom>
          </p:spPr>
          <p:style>
            <a:lnRef idx="3">
              <a:schemeClr val="lt1">
                <a:hueOff val="0"/>
                <a:satOff val="0"/>
                <a:lumOff val="0"/>
                <a:alphaOff val="0"/>
              </a:schemeClr>
            </a:lnRef>
            <a:fillRef idx="1">
              <a:schemeClr val="accent4">
                <a:hueOff val="-2232385"/>
                <a:satOff val="13449"/>
                <a:lumOff val="1078"/>
                <a:alphaOff val="0"/>
              </a:schemeClr>
            </a:fillRef>
            <a:effectRef idx="1">
              <a:schemeClr val="accent4">
                <a:hueOff val="-2232385"/>
                <a:satOff val="13449"/>
                <a:lumOff val="1078"/>
                <a:alphaOff val="0"/>
              </a:schemeClr>
            </a:effectRef>
            <a:fontRef idx="minor">
              <a:schemeClr val="lt1"/>
            </a:fontRef>
          </p:style>
        </p:sp>
        <p:sp>
          <p:nvSpPr>
            <p:cNvPr id="14" name="Shape 4"/>
            <p:cNvSpPr/>
            <p:nvPr/>
          </p:nvSpPr>
          <p:spPr>
            <a:xfrm rot="400124">
              <a:off x="2875094" y="1975921"/>
              <a:ext cx="1273128" cy="9238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200" kern="1200" dirty="0" smtClean="0"/>
                <a:t>n log(n)</a:t>
              </a:r>
              <a:endParaRPr lang="en-US" sz="3200" kern="1200" dirty="0"/>
            </a:p>
          </p:txBody>
        </p:sp>
      </p:grpSp>
      <p:grpSp>
        <p:nvGrpSpPr>
          <p:cNvPr id="15" name="Group 14"/>
          <p:cNvGrpSpPr/>
          <p:nvPr/>
        </p:nvGrpSpPr>
        <p:grpSpPr>
          <a:xfrm rot="1184599">
            <a:off x="415560" y="3054643"/>
            <a:ext cx="1872249" cy="1872249"/>
            <a:chOff x="2570448" y="1497799"/>
            <a:chExt cx="1872249" cy="1872249"/>
          </a:xfrm>
        </p:grpSpPr>
        <p:sp>
          <p:nvSpPr>
            <p:cNvPr id="16" name="Shape 15"/>
            <p:cNvSpPr/>
            <p:nvPr/>
          </p:nvSpPr>
          <p:spPr>
            <a:xfrm>
              <a:off x="2570448" y="1497799"/>
              <a:ext cx="1872249" cy="1872249"/>
            </a:xfrm>
            <a:prstGeom prst="gear6">
              <a:avLst/>
            </a:prstGeom>
          </p:spPr>
          <p:style>
            <a:lnRef idx="3">
              <a:schemeClr val="lt1">
                <a:hueOff val="0"/>
                <a:satOff val="0"/>
                <a:lumOff val="0"/>
                <a:alphaOff val="0"/>
              </a:schemeClr>
            </a:lnRef>
            <a:fillRef idx="1">
              <a:schemeClr val="accent4">
                <a:hueOff val="-2232385"/>
                <a:satOff val="13449"/>
                <a:lumOff val="1078"/>
                <a:alphaOff val="0"/>
              </a:schemeClr>
            </a:fillRef>
            <a:effectRef idx="1">
              <a:schemeClr val="accent4">
                <a:hueOff val="-2232385"/>
                <a:satOff val="13449"/>
                <a:lumOff val="1078"/>
                <a:alphaOff val="0"/>
              </a:schemeClr>
            </a:effectRef>
            <a:fontRef idx="minor">
              <a:schemeClr val="lt1"/>
            </a:fontRef>
          </p:style>
        </p:sp>
        <p:sp>
          <p:nvSpPr>
            <p:cNvPr id="17" name="Shape 4"/>
            <p:cNvSpPr/>
            <p:nvPr/>
          </p:nvSpPr>
          <p:spPr>
            <a:xfrm rot="20415401">
              <a:off x="2854909" y="1963584"/>
              <a:ext cx="1350180" cy="9238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2800" dirty="0"/>
                <a:t>n </a:t>
              </a:r>
              <a:r>
                <a:rPr lang="en-US" sz="2800" dirty="0" smtClean="0"/>
                <a:t>log²(n</a:t>
              </a:r>
              <a:r>
                <a:rPr lang="en-US" sz="2800" dirty="0"/>
                <a:t>)</a:t>
              </a:r>
            </a:p>
          </p:txBody>
        </p:sp>
      </p:grpSp>
      <p:pic>
        <p:nvPicPr>
          <p:cNvPr id="4098" name="Picture 2" descr="D:\data\FH\Bachelorarbeit\svnroot\presentations\BAS_1\biton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791" y="2715453"/>
            <a:ext cx="5316867" cy="162676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049406" y="4281978"/>
            <a:ext cx="3600480" cy="52322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2800" dirty="0" err="1" smtClean="0"/>
              <a:t>Bitonic</a:t>
            </a:r>
            <a:r>
              <a:rPr lang="en-US" sz="2800" dirty="0" smtClean="0"/>
              <a:t> sorting network</a:t>
            </a:r>
            <a:endParaRPr lang="en-US" sz="2800" dirty="0"/>
          </a:p>
        </p:txBody>
      </p:sp>
      <p:sp>
        <p:nvSpPr>
          <p:cNvPr id="19" name="TextBox 18"/>
          <p:cNvSpPr txBox="1"/>
          <p:nvPr/>
        </p:nvSpPr>
        <p:spPr>
          <a:xfrm>
            <a:off x="2681748" y="4958834"/>
            <a:ext cx="6462252" cy="184666"/>
          </a:xfrm>
          <a:prstGeom prst="rect">
            <a:avLst/>
          </a:prstGeom>
          <a:noFill/>
        </p:spPr>
        <p:txBody>
          <a:bodyPr wrap="square" rtlCol="0">
            <a:spAutoFit/>
          </a:bodyPr>
          <a:lstStyle/>
          <a:p>
            <a:pPr algn="r"/>
            <a:r>
              <a:rPr lang="en-US" sz="600" dirty="0"/>
              <a:t>http://</a:t>
            </a:r>
            <a:r>
              <a:rPr lang="en-US" sz="600" dirty="0" smtClean="0"/>
              <a:t>en.wikipedia.org/wiki/File:Partition_example.svg     http</a:t>
            </a:r>
            <a:r>
              <a:rPr lang="en-US" sz="600" dirty="0"/>
              <a:t>://en.wikipedia.org/wiki/File:Quicksort.gif     http://</a:t>
            </a:r>
            <a:r>
              <a:rPr lang="en-US" sz="600" dirty="0" smtClean="0"/>
              <a:t>en.wikipedia.org/w/index.php?title=File:BitonicSort1.svg&amp;page=1</a:t>
            </a:r>
            <a:endParaRPr lang="en-US" sz="600" dirty="0"/>
          </a:p>
        </p:txBody>
      </p:sp>
      <p:pic>
        <p:nvPicPr>
          <p:cNvPr id="4100" name="Picture 4" descr="D:\data\FH\Bachelorarbeit\svnroot\presentations\BAS_1\quicksort_first_pas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98804" y="314440"/>
            <a:ext cx="1779856" cy="216729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031928" y="591486"/>
            <a:ext cx="2160288"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600" dirty="0" smtClean="0"/>
              <a:t>Quicksort</a:t>
            </a:r>
            <a:endParaRPr lang="en-US" sz="3600" dirty="0"/>
          </a:p>
        </p:txBody>
      </p:sp>
      <p:pic>
        <p:nvPicPr>
          <p:cNvPr id="4101" name="Picture 5" descr="D:\data\FH\Bachelorarbeit\svnroot\presentations\BAS_1\quicksort.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1832" y="1435050"/>
            <a:ext cx="3286157" cy="9155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97967849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41556" y="115311"/>
            <a:ext cx="1834422" cy="1834422"/>
            <a:chOff x="3619098" y="206138"/>
            <a:chExt cx="1834422" cy="1834422"/>
          </a:xfrm>
        </p:grpSpPr>
        <p:sp>
          <p:nvSpPr>
            <p:cNvPr id="5" name="Shape 4"/>
            <p:cNvSpPr/>
            <p:nvPr/>
          </p:nvSpPr>
          <p:spPr>
            <a:xfrm rot="20700000">
              <a:off x="3619098" y="206138"/>
              <a:ext cx="1834422" cy="1834422"/>
            </a:xfrm>
            <a:prstGeom prst="gear6">
              <a:avLst/>
            </a:prstGeom>
          </p:spPr>
          <p:style>
            <a:lnRef idx="3">
              <a:schemeClr val="lt1">
                <a:hueOff val="0"/>
                <a:satOff val="0"/>
                <a:lumOff val="0"/>
                <a:alphaOff val="0"/>
              </a:schemeClr>
            </a:lnRef>
            <a:fillRef idx="1">
              <a:schemeClr val="accent4">
                <a:hueOff val="-4464770"/>
                <a:satOff val="26899"/>
                <a:lumOff val="2156"/>
                <a:alphaOff val="0"/>
              </a:schemeClr>
            </a:fillRef>
            <a:effectRef idx="1">
              <a:schemeClr val="accent4">
                <a:hueOff val="-4464770"/>
                <a:satOff val="26899"/>
                <a:lumOff val="2156"/>
                <a:alphaOff val="0"/>
              </a:schemeClr>
            </a:effectRef>
            <a:fontRef idx="minor">
              <a:schemeClr val="lt1"/>
            </a:fontRef>
          </p:style>
        </p:sp>
        <p:sp>
          <p:nvSpPr>
            <p:cNvPr id="6" name="Shape 4"/>
            <p:cNvSpPr/>
            <p:nvPr/>
          </p:nvSpPr>
          <p:spPr>
            <a:xfrm>
              <a:off x="4021441" y="608481"/>
              <a:ext cx="1029737" cy="10297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dirty="0" smtClean="0"/>
                <a:t>Scan</a:t>
              </a:r>
              <a:endParaRPr lang="en-US" sz="3900" kern="1200" dirty="0"/>
            </a:p>
          </p:txBody>
        </p:sp>
      </p:grpSp>
      <p:grpSp>
        <p:nvGrpSpPr>
          <p:cNvPr id="8" name="Group 7"/>
          <p:cNvGrpSpPr/>
          <p:nvPr/>
        </p:nvGrpSpPr>
        <p:grpSpPr>
          <a:xfrm rot="21323611">
            <a:off x="150025" y="1517614"/>
            <a:ext cx="2223459" cy="2223459"/>
            <a:chOff x="3619098" y="206138"/>
            <a:chExt cx="1834422" cy="1834422"/>
          </a:xfrm>
        </p:grpSpPr>
        <p:sp>
          <p:nvSpPr>
            <p:cNvPr id="9" name="Shape 8"/>
            <p:cNvSpPr/>
            <p:nvPr/>
          </p:nvSpPr>
          <p:spPr>
            <a:xfrm rot="20700000">
              <a:off x="3619098" y="206138"/>
              <a:ext cx="1834422" cy="1834422"/>
            </a:xfrm>
            <a:prstGeom prst="gear6">
              <a:avLst/>
            </a:prstGeom>
          </p:spPr>
          <p:style>
            <a:lnRef idx="3">
              <a:schemeClr val="lt1">
                <a:hueOff val="0"/>
                <a:satOff val="0"/>
                <a:lumOff val="0"/>
                <a:alphaOff val="0"/>
              </a:schemeClr>
            </a:lnRef>
            <a:fillRef idx="1">
              <a:schemeClr val="accent4">
                <a:hueOff val="-4464770"/>
                <a:satOff val="26899"/>
                <a:lumOff val="2156"/>
                <a:alphaOff val="0"/>
              </a:schemeClr>
            </a:fillRef>
            <a:effectRef idx="1">
              <a:schemeClr val="accent4">
                <a:hueOff val="-4464770"/>
                <a:satOff val="26899"/>
                <a:lumOff val="2156"/>
                <a:alphaOff val="0"/>
              </a:schemeClr>
            </a:effectRef>
            <a:fontRef idx="minor">
              <a:schemeClr val="lt1"/>
            </a:fontRef>
          </p:style>
        </p:sp>
        <p:sp>
          <p:nvSpPr>
            <p:cNvPr id="10" name="Shape 4"/>
            <p:cNvSpPr/>
            <p:nvPr/>
          </p:nvSpPr>
          <p:spPr>
            <a:xfrm rot="276389">
              <a:off x="4021441" y="608481"/>
              <a:ext cx="1029737" cy="10297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6000" kern="1200" dirty="0" smtClean="0"/>
                <a:t>n</a:t>
              </a:r>
              <a:endParaRPr lang="en-US" sz="6000" kern="1200" dirty="0"/>
            </a:p>
          </p:txBody>
        </p:sp>
      </p:grpSp>
      <p:pic>
        <p:nvPicPr>
          <p:cNvPr id="6146" name="Picture 2" descr="D:\data\FH\Bachelorarbeit\svnroot\presentations\BAS_1\prefix_su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96" y="231438"/>
            <a:ext cx="3422770" cy="347744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709752" y="1738065"/>
            <a:ext cx="3745843" cy="8356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15000"/>
              </a:lnSpc>
              <a:spcAft>
                <a:spcPts val="0"/>
              </a:spcAft>
            </a:pPr>
            <a:r>
              <a:rPr lang="en-US" sz="1400" dirty="0">
                <a:solidFill>
                  <a:srgbClr val="000000"/>
                </a:solidFill>
                <a:latin typeface="Courier New"/>
                <a:ea typeface="Times New Roman"/>
                <a:cs typeface="Times New Roman"/>
              </a:rPr>
              <a:t>sum</a:t>
            </a:r>
            <a:r>
              <a:rPr lang="en-US" sz="1400" dirty="0">
                <a:solidFill>
                  <a:srgbClr val="FF0000"/>
                </a:solidFill>
                <a:latin typeface="Courier New"/>
                <a:ea typeface="Times New Roman"/>
                <a:cs typeface="Times New Roman"/>
              </a:rPr>
              <a:t>[</a:t>
            </a:r>
            <a:r>
              <a:rPr lang="en-US" sz="1400" dirty="0">
                <a:solidFill>
                  <a:srgbClr val="F000F0"/>
                </a:solidFill>
                <a:latin typeface="Courier New"/>
                <a:ea typeface="Times New Roman"/>
                <a:cs typeface="Times New Roman"/>
              </a:rPr>
              <a:t>0</a:t>
            </a:r>
            <a:r>
              <a:rPr lang="en-US" sz="1400" dirty="0">
                <a:solidFill>
                  <a:srgbClr val="FF0000"/>
                </a:solidFill>
                <a:latin typeface="Courier New"/>
                <a:ea typeface="Times New Roman"/>
                <a:cs typeface="Times New Roman"/>
              </a:rPr>
              <a:t>] = </a:t>
            </a:r>
            <a:r>
              <a:rPr lang="en-US" sz="1400" dirty="0" err="1">
                <a:solidFill>
                  <a:srgbClr val="000000"/>
                </a:solidFill>
                <a:latin typeface="Courier New"/>
                <a:ea typeface="Times New Roman"/>
                <a:cs typeface="Times New Roman"/>
              </a:rPr>
              <a:t>arr</a:t>
            </a:r>
            <a:r>
              <a:rPr lang="en-US" sz="1400" dirty="0">
                <a:solidFill>
                  <a:srgbClr val="FF0000"/>
                </a:solidFill>
                <a:latin typeface="Courier New"/>
                <a:ea typeface="Times New Roman"/>
                <a:cs typeface="Times New Roman"/>
              </a:rPr>
              <a:t>[</a:t>
            </a:r>
            <a:r>
              <a:rPr lang="en-US" sz="1400" dirty="0">
                <a:solidFill>
                  <a:srgbClr val="F000F0"/>
                </a:solidFill>
                <a:latin typeface="Courier New"/>
                <a:ea typeface="Times New Roman"/>
                <a:cs typeface="Times New Roman"/>
              </a:rPr>
              <a:t>0</a:t>
            </a:r>
            <a:r>
              <a:rPr lang="en-US" sz="1400" dirty="0">
                <a:solidFill>
                  <a:srgbClr val="FF0000"/>
                </a:solidFill>
                <a:latin typeface="Courier New"/>
                <a:ea typeface="Times New Roman"/>
                <a:cs typeface="Times New Roman"/>
              </a:rPr>
              <a:t>];</a:t>
            </a:r>
            <a:endParaRPr lang="en-US" sz="1400" dirty="0">
              <a:ea typeface="Times New Roman"/>
              <a:cs typeface="Times New Roman"/>
            </a:endParaRPr>
          </a:p>
          <a:p>
            <a:pPr>
              <a:lnSpc>
                <a:spcPct val="115000"/>
              </a:lnSpc>
              <a:spcAft>
                <a:spcPts val="0"/>
              </a:spcAft>
            </a:pPr>
            <a:r>
              <a:rPr lang="en-US" sz="1400" b="1" dirty="0">
                <a:solidFill>
                  <a:srgbClr val="0000A0"/>
                </a:solidFill>
                <a:latin typeface="Courier New"/>
                <a:ea typeface="Times New Roman"/>
                <a:cs typeface="Times New Roman"/>
              </a:rPr>
              <a:t>for</a:t>
            </a:r>
            <a:r>
              <a:rPr lang="en-US" sz="1400" dirty="0">
                <a:solidFill>
                  <a:srgbClr val="FF0000"/>
                </a:solidFill>
                <a:latin typeface="Courier New"/>
                <a:ea typeface="Times New Roman"/>
                <a:cs typeface="Times New Roman"/>
              </a:rPr>
              <a:t>(</a:t>
            </a:r>
            <a:r>
              <a:rPr lang="en-US" sz="1400" b="1" dirty="0" err="1">
                <a:solidFill>
                  <a:srgbClr val="0000A0"/>
                </a:solidFill>
                <a:latin typeface="Courier New"/>
                <a:ea typeface="Times New Roman"/>
                <a:cs typeface="Times New Roman"/>
              </a:rPr>
              <a:t>int</a:t>
            </a:r>
            <a:r>
              <a:rPr lang="en-US" sz="1400" b="1" dirty="0">
                <a:solidFill>
                  <a:srgbClr val="0000A0"/>
                </a:solidFill>
                <a:latin typeface="Courier New"/>
                <a:ea typeface="Times New Roman"/>
                <a:cs typeface="Times New Roman"/>
              </a:rPr>
              <a:t> </a:t>
            </a:r>
            <a:r>
              <a:rPr lang="en-US" sz="1400" dirty="0" err="1">
                <a:solidFill>
                  <a:srgbClr val="000000"/>
                </a:solidFill>
                <a:latin typeface="Courier New"/>
                <a:ea typeface="Times New Roman"/>
                <a:cs typeface="Times New Roman"/>
              </a:rPr>
              <a:t>i</a:t>
            </a:r>
            <a:r>
              <a:rPr lang="en-US" sz="1400" dirty="0">
                <a:solidFill>
                  <a:srgbClr val="000000"/>
                </a:solidFill>
                <a:latin typeface="Courier New"/>
                <a:ea typeface="Times New Roman"/>
                <a:cs typeface="Times New Roman"/>
              </a:rPr>
              <a:t> </a:t>
            </a:r>
            <a:r>
              <a:rPr lang="en-US" sz="1400" dirty="0">
                <a:solidFill>
                  <a:srgbClr val="FF0000"/>
                </a:solidFill>
                <a:latin typeface="Courier New"/>
                <a:ea typeface="Times New Roman"/>
                <a:cs typeface="Times New Roman"/>
              </a:rPr>
              <a:t>= </a:t>
            </a:r>
            <a:r>
              <a:rPr lang="en-US" sz="1400" dirty="0">
                <a:solidFill>
                  <a:srgbClr val="F000F0"/>
                </a:solidFill>
                <a:latin typeface="Courier New"/>
                <a:ea typeface="Times New Roman"/>
                <a:cs typeface="Times New Roman"/>
              </a:rPr>
              <a:t>1</a:t>
            </a:r>
            <a:r>
              <a:rPr lang="en-US" sz="1400" dirty="0">
                <a:solidFill>
                  <a:srgbClr val="FF0000"/>
                </a:solidFill>
                <a:latin typeface="Courier New"/>
                <a:ea typeface="Times New Roman"/>
                <a:cs typeface="Times New Roman"/>
              </a:rPr>
              <a:t>; </a:t>
            </a:r>
            <a:r>
              <a:rPr lang="en-US" sz="1400" dirty="0" err="1">
                <a:solidFill>
                  <a:srgbClr val="000000"/>
                </a:solidFill>
                <a:latin typeface="Courier New"/>
                <a:ea typeface="Times New Roman"/>
                <a:cs typeface="Times New Roman"/>
              </a:rPr>
              <a:t>i</a:t>
            </a:r>
            <a:r>
              <a:rPr lang="en-US" sz="1400" dirty="0">
                <a:solidFill>
                  <a:srgbClr val="000000"/>
                </a:solidFill>
                <a:latin typeface="Courier New"/>
                <a:ea typeface="Times New Roman"/>
                <a:cs typeface="Times New Roman"/>
              </a:rPr>
              <a:t> </a:t>
            </a:r>
            <a:r>
              <a:rPr lang="en-US" sz="1400" dirty="0">
                <a:solidFill>
                  <a:srgbClr val="FF0000"/>
                </a:solidFill>
                <a:latin typeface="Courier New"/>
                <a:ea typeface="Times New Roman"/>
                <a:cs typeface="Times New Roman"/>
              </a:rPr>
              <a:t>&lt; </a:t>
            </a:r>
            <a:r>
              <a:rPr lang="en-US" sz="1400" dirty="0" err="1" smtClean="0">
                <a:solidFill>
                  <a:srgbClr val="000000"/>
                </a:solidFill>
                <a:latin typeface="Courier New"/>
                <a:ea typeface="Times New Roman"/>
                <a:cs typeface="Times New Roman"/>
              </a:rPr>
              <a:t>len</a:t>
            </a:r>
            <a:r>
              <a:rPr lang="en-US" sz="1400" dirty="0" smtClean="0">
                <a:solidFill>
                  <a:srgbClr val="FF0000"/>
                </a:solidFill>
                <a:latin typeface="Courier New"/>
                <a:ea typeface="Times New Roman"/>
                <a:cs typeface="Times New Roman"/>
              </a:rPr>
              <a:t>(</a:t>
            </a:r>
            <a:r>
              <a:rPr lang="en-US" sz="1400" dirty="0" err="1" smtClean="0">
                <a:solidFill>
                  <a:srgbClr val="000000"/>
                </a:solidFill>
                <a:latin typeface="Courier New"/>
                <a:ea typeface="Times New Roman"/>
                <a:cs typeface="Times New Roman"/>
              </a:rPr>
              <a:t>arr</a:t>
            </a:r>
            <a:r>
              <a:rPr lang="en-US" sz="1400" dirty="0">
                <a:solidFill>
                  <a:srgbClr val="FF0000"/>
                </a:solidFill>
                <a:latin typeface="Courier New"/>
                <a:ea typeface="Times New Roman"/>
                <a:cs typeface="Times New Roman"/>
              </a:rPr>
              <a:t>); </a:t>
            </a:r>
            <a:r>
              <a:rPr lang="en-US" sz="1400" dirty="0" err="1">
                <a:solidFill>
                  <a:srgbClr val="000000"/>
                </a:solidFill>
                <a:latin typeface="Courier New"/>
                <a:ea typeface="Times New Roman"/>
                <a:cs typeface="Times New Roman"/>
              </a:rPr>
              <a:t>i</a:t>
            </a:r>
            <a:r>
              <a:rPr lang="en-US" sz="1400" dirty="0">
                <a:solidFill>
                  <a:srgbClr val="FF0000"/>
                </a:solidFill>
                <a:latin typeface="Courier New"/>
                <a:ea typeface="Times New Roman"/>
                <a:cs typeface="Times New Roman"/>
              </a:rPr>
              <a:t>++)</a:t>
            </a:r>
            <a:endParaRPr lang="en-US" sz="1400" dirty="0">
              <a:ea typeface="Times New Roman"/>
              <a:cs typeface="Times New Roman"/>
            </a:endParaRPr>
          </a:p>
          <a:p>
            <a:pPr>
              <a:lnSpc>
                <a:spcPct val="115000"/>
              </a:lnSpc>
              <a:spcAft>
                <a:spcPts val="0"/>
              </a:spcAft>
            </a:pPr>
            <a:r>
              <a:rPr lang="en-US" sz="1400" dirty="0">
                <a:solidFill>
                  <a:srgbClr val="FF0000"/>
                </a:solidFill>
                <a:latin typeface="Courier New"/>
                <a:ea typeface="Times New Roman"/>
                <a:cs typeface="Times New Roman"/>
              </a:rPr>
              <a:t>    </a:t>
            </a:r>
            <a:r>
              <a:rPr lang="en-US" sz="1400" dirty="0">
                <a:solidFill>
                  <a:srgbClr val="000000"/>
                </a:solidFill>
                <a:latin typeface="Courier New"/>
                <a:ea typeface="Times New Roman"/>
                <a:cs typeface="Times New Roman"/>
              </a:rPr>
              <a:t>sum</a:t>
            </a:r>
            <a:r>
              <a:rPr lang="en-US" sz="1400" dirty="0">
                <a:solidFill>
                  <a:srgbClr val="FF0000"/>
                </a:solidFill>
                <a:latin typeface="Courier New"/>
                <a:ea typeface="Times New Roman"/>
                <a:cs typeface="Times New Roman"/>
              </a:rPr>
              <a:t>[</a:t>
            </a:r>
            <a:r>
              <a:rPr lang="en-US" sz="1400" dirty="0" err="1">
                <a:solidFill>
                  <a:srgbClr val="000000"/>
                </a:solidFill>
                <a:latin typeface="Courier New"/>
                <a:ea typeface="Times New Roman"/>
                <a:cs typeface="Times New Roman"/>
              </a:rPr>
              <a:t>i</a:t>
            </a:r>
            <a:r>
              <a:rPr lang="en-US" sz="1400" dirty="0">
                <a:solidFill>
                  <a:srgbClr val="FF0000"/>
                </a:solidFill>
                <a:latin typeface="Courier New"/>
                <a:ea typeface="Times New Roman"/>
                <a:cs typeface="Times New Roman"/>
              </a:rPr>
              <a:t>] = </a:t>
            </a:r>
            <a:r>
              <a:rPr lang="en-US" sz="1400" dirty="0">
                <a:solidFill>
                  <a:srgbClr val="000000"/>
                </a:solidFill>
                <a:latin typeface="Courier New"/>
                <a:ea typeface="Times New Roman"/>
                <a:cs typeface="Times New Roman"/>
              </a:rPr>
              <a:t>sum</a:t>
            </a:r>
            <a:r>
              <a:rPr lang="en-US" sz="1400" dirty="0">
                <a:solidFill>
                  <a:srgbClr val="FF0000"/>
                </a:solidFill>
                <a:latin typeface="Courier New"/>
                <a:ea typeface="Times New Roman"/>
                <a:cs typeface="Times New Roman"/>
              </a:rPr>
              <a:t>[</a:t>
            </a:r>
            <a:r>
              <a:rPr lang="en-US" sz="1400" dirty="0" err="1">
                <a:solidFill>
                  <a:srgbClr val="000000"/>
                </a:solidFill>
                <a:latin typeface="Courier New"/>
                <a:ea typeface="Times New Roman"/>
                <a:cs typeface="Times New Roman"/>
              </a:rPr>
              <a:t>i</a:t>
            </a:r>
            <a:r>
              <a:rPr lang="en-US" sz="1400" dirty="0">
                <a:solidFill>
                  <a:srgbClr val="000000"/>
                </a:solidFill>
                <a:latin typeface="Courier New"/>
                <a:ea typeface="Times New Roman"/>
                <a:cs typeface="Times New Roman"/>
              </a:rPr>
              <a:t> </a:t>
            </a:r>
            <a:r>
              <a:rPr lang="en-US" sz="1400" dirty="0">
                <a:solidFill>
                  <a:srgbClr val="FF0000"/>
                </a:solidFill>
                <a:latin typeface="Courier New"/>
                <a:ea typeface="Times New Roman"/>
                <a:cs typeface="Times New Roman"/>
              </a:rPr>
              <a:t>- </a:t>
            </a:r>
            <a:r>
              <a:rPr lang="en-US" sz="1400" dirty="0">
                <a:solidFill>
                  <a:srgbClr val="F000F0"/>
                </a:solidFill>
                <a:latin typeface="Courier New"/>
                <a:ea typeface="Times New Roman"/>
                <a:cs typeface="Times New Roman"/>
              </a:rPr>
              <a:t>1</a:t>
            </a:r>
            <a:r>
              <a:rPr lang="en-US" sz="1400" dirty="0">
                <a:solidFill>
                  <a:srgbClr val="FF0000"/>
                </a:solidFill>
                <a:latin typeface="Courier New"/>
                <a:ea typeface="Times New Roman"/>
                <a:cs typeface="Times New Roman"/>
              </a:rPr>
              <a:t>] + </a:t>
            </a:r>
            <a:r>
              <a:rPr lang="en-US" sz="1400" dirty="0" err="1">
                <a:solidFill>
                  <a:srgbClr val="000000"/>
                </a:solidFill>
                <a:latin typeface="Courier New"/>
                <a:ea typeface="Times New Roman"/>
                <a:cs typeface="Times New Roman"/>
              </a:rPr>
              <a:t>arr</a:t>
            </a:r>
            <a:r>
              <a:rPr lang="en-US" sz="1400" dirty="0">
                <a:solidFill>
                  <a:srgbClr val="FF0000"/>
                </a:solidFill>
                <a:latin typeface="Courier New"/>
                <a:ea typeface="Times New Roman"/>
                <a:cs typeface="Times New Roman"/>
              </a:rPr>
              <a:t>[</a:t>
            </a:r>
            <a:r>
              <a:rPr lang="en-US" sz="1400" dirty="0" err="1">
                <a:solidFill>
                  <a:srgbClr val="000000"/>
                </a:solidFill>
                <a:latin typeface="Courier New"/>
                <a:ea typeface="Times New Roman"/>
                <a:cs typeface="Times New Roman"/>
              </a:rPr>
              <a:t>i</a:t>
            </a:r>
            <a:r>
              <a:rPr lang="en-US" sz="1400" dirty="0">
                <a:solidFill>
                  <a:srgbClr val="FF0000"/>
                </a:solidFill>
                <a:latin typeface="Courier New"/>
                <a:ea typeface="Times New Roman"/>
                <a:cs typeface="Times New Roman"/>
              </a:rPr>
              <a:t>];</a:t>
            </a:r>
            <a:endParaRPr lang="en-US" sz="1400" dirty="0">
              <a:ea typeface="Times New Roman"/>
              <a:cs typeface="Times New Roman"/>
            </a:endParaRPr>
          </a:p>
        </p:txBody>
      </p:sp>
      <p:graphicFrame>
        <p:nvGraphicFramePr>
          <p:cNvPr id="13" name="Table 12"/>
          <p:cNvGraphicFramePr>
            <a:graphicFrameLocks noGrp="1"/>
          </p:cNvGraphicFramePr>
          <p:nvPr>
            <p:extLst>
              <p:ext uri="{D42A27DB-BD31-4B8C-83A1-F6EECF244321}">
                <p14:modId xmlns:p14="http://schemas.microsoft.com/office/powerpoint/2010/main" val="1124955541"/>
              </p:ext>
            </p:extLst>
          </p:nvPr>
        </p:nvGraphicFramePr>
        <p:xfrm>
          <a:off x="1534673" y="3921930"/>
          <a:ext cx="6096000" cy="74168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r>
                        <a:rPr lang="en-US" dirty="0" err="1" smtClean="0"/>
                        <a:t>arr</a:t>
                      </a:r>
                      <a:endParaRPr lang="en-US" dirty="0"/>
                    </a:p>
                  </a:txBody>
                  <a:tcPr/>
                </a:tc>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8</a:t>
                      </a:r>
                      <a:endParaRPr lang="en-US" dirty="0"/>
                    </a:p>
                  </a:txBody>
                  <a:tcPr/>
                </a:tc>
                <a:tc>
                  <a:txBody>
                    <a:bodyPr/>
                    <a:lstStyle/>
                    <a:p>
                      <a:r>
                        <a:rPr lang="en-US" dirty="0" smtClean="0"/>
                        <a:t>0</a:t>
                      </a:r>
                      <a:endParaRPr lang="en-US" dirty="0"/>
                    </a:p>
                  </a:txBody>
                  <a:tcPr/>
                </a:tc>
                <a:tc>
                  <a:txBody>
                    <a:bodyPr/>
                    <a:lstStyle/>
                    <a:p>
                      <a:r>
                        <a:rPr lang="en-US" dirty="0" smtClean="0"/>
                        <a:t>4</a:t>
                      </a:r>
                      <a:endParaRPr lang="en-US" dirty="0"/>
                    </a:p>
                  </a:txBody>
                  <a:tcPr/>
                </a:tc>
                <a:tc>
                  <a:txBody>
                    <a:bodyPr/>
                    <a:lstStyle/>
                    <a:p>
                      <a:r>
                        <a:rPr lang="en-US" dirty="0" smtClean="0"/>
                        <a:t>7</a:t>
                      </a:r>
                      <a:endParaRPr lang="en-US" dirty="0"/>
                    </a:p>
                  </a:txBody>
                  <a:tcPr/>
                </a:tc>
              </a:tr>
              <a:tr h="370840">
                <a:tc>
                  <a:txBody>
                    <a:bodyPr/>
                    <a:lstStyle/>
                    <a:p>
                      <a:r>
                        <a:rPr lang="en-US" dirty="0" smtClean="0"/>
                        <a:t>sum</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9</a:t>
                      </a:r>
                      <a:endParaRPr lang="en-US" dirty="0"/>
                    </a:p>
                  </a:txBody>
                  <a:tcPr/>
                </a:tc>
                <a:tc>
                  <a:txBody>
                    <a:bodyPr/>
                    <a:lstStyle/>
                    <a:p>
                      <a:r>
                        <a:rPr lang="en-US" dirty="0" smtClean="0"/>
                        <a:t>13</a:t>
                      </a:r>
                      <a:endParaRPr lang="en-US" dirty="0"/>
                    </a:p>
                  </a:txBody>
                  <a:tcPr/>
                </a:tc>
                <a:tc>
                  <a:txBody>
                    <a:bodyPr/>
                    <a:lstStyle/>
                    <a:p>
                      <a:r>
                        <a:rPr lang="en-US" dirty="0" smtClean="0"/>
                        <a:t>15</a:t>
                      </a:r>
                      <a:endParaRPr lang="en-US" dirty="0"/>
                    </a:p>
                  </a:txBody>
                  <a:tcPr/>
                </a:tc>
                <a:tc>
                  <a:txBody>
                    <a:bodyPr/>
                    <a:lstStyle/>
                    <a:p>
                      <a:r>
                        <a:rPr lang="en-US" dirty="0" smtClean="0"/>
                        <a:t>23</a:t>
                      </a:r>
                      <a:endParaRPr lang="en-US" dirty="0"/>
                    </a:p>
                  </a:txBody>
                  <a:tcPr/>
                </a:tc>
                <a:tc>
                  <a:txBody>
                    <a:bodyPr/>
                    <a:lstStyle/>
                    <a:p>
                      <a:r>
                        <a:rPr lang="en-US" dirty="0" smtClean="0"/>
                        <a:t>23</a:t>
                      </a:r>
                      <a:endParaRPr lang="en-US" dirty="0"/>
                    </a:p>
                  </a:txBody>
                  <a:tcPr/>
                </a:tc>
                <a:tc>
                  <a:txBody>
                    <a:bodyPr/>
                    <a:lstStyle/>
                    <a:p>
                      <a:r>
                        <a:rPr lang="en-US" dirty="0" smtClean="0"/>
                        <a:t>27</a:t>
                      </a:r>
                      <a:endParaRPr lang="en-US" dirty="0"/>
                    </a:p>
                  </a:txBody>
                  <a:tcPr/>
                </a:tc>
                <a:tc>
                  <a:txBody>
                    <a:bodyPr/>
                    <a:lstStyle/>
                    <a:p>
                      <a:r>
                        <a:rPr lang="en-US" dirty="0" smtClean="0"/>
                        <a:t>34</a:t>
                      </a:r>
                      <a:endParaRPr lang="en-US" dirty="0"/>
                    </a:p>
                  </a:txBody>
                  <a:tcPr/>
                </a:tc>
              </a:tr>
            </a:tbl>
          </a:graphicData>
        </a:graphic>
      </p:graphicFrame>
      <p:sp>
        <p:nvSpPr>
          <p:cNvPr id="14" name="TextBox 13"/>
          <p:cNvSpPr txBox="1"/>
          <p:nvPr/>
        </p:nvSpPr>
        <p:spPr>
          <a:xfrm>
            <a:off x="7080381" y="4958834"/>
            <a:ext cx="2063619" cy="184666"/>
          </a:xfrm>
          <a:prstGeom prst="rect">
            <a:avLst/>
          </a:prstGeom>
          <a:noFill/>
        </p:spPr>
        <p:txBody>
          <a:bodyPr wrap="square" rtlCol="0">
            <a:spAutoFit/>
          </a:bodyPr>
          <a:lstStyle/>
          <a:p>
            <a:pPr algn="r"/>
            <a:r>
              <a:rPr lang="en-US" sz="600" dirty="0"/>
              <a:t>http://en.wikipedia.org/wiki/File:Prefix_sum_16.svg</a:t>
            </a:r>
          </a:p>
        </p:txBody>
      </p:sp>
    </p:spTree>
    <p:extLst>
      <p:ext uri="{BB962C8B-B14F-4D97-AF65-F5344CB8AC3E}">
        <p14:creationId xmlns:p14="http://schemas.microsoft.com/office/powerpoint/2010/main" val="160875494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791496" y="141426"/>
            <a:ext cx="2574343" cy="2574343"/>
            <a:chOff x="4068247" y="2106280"/>
            <a:chExt cx="2574343" cy="2574343"/>
          </a:xfrm>
        </p:grpSpPr>
        <p:sp>
          <p:nvSpPr>
            <p:cNvPr id="6" name="Shape 5"/>
            <p:cNvSpPr/>
            <p:nvPr/>
          </p:nvSpPr>
          <p:spPr>
            <a:xfrm>
              <a:off x="4068247" y="2106280"/>
              <a:ext cx="2574343" cy="2574343"/>
            </a:xfrm>
            <a:prstGeom prst="gear9">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7" name="Shape 4"/>
            <p:cNvSpPr/>
            <p:nvPr/>
          </p:nvSpPr>
          <p:spPr>
            <a:xfrm>
              <a:off x="4585804" y="2709308"/>
              <a:ext cx="1539229" cy="1323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dirty="0" smtClean="0"/>
                <a:t>Matrix </a:t>
              </a:r>
              <a:r>
                <a:rPr lang="en-US" sz="3900" kern="1200" dirty="0" err="1" smtClean="0"/>
                <a:t>mult</a:t>
              </a:r>
              <a:r>
                <a:rPr lang="en-US" sz="3900" kern="1200" dirty="0" smtClean="0"/>
                <a:t>.</a:t>
              </a:r>
              <a:endParaRPr lang="en-US" sz="3900" kern="1200" dirty="0"/>
            </a:p>
          </p:txBody>
        </p:sp>
      </p:grpSp>
      <p:grpSp>
        <p:nvGrpSpPr>
          <p:cNvPr id="11" name="Group 10"/>
          <p:cNvGrpSpPr/>
          <p:nvPr/>
        </p:nvGrpSpPr>
        <p:grpSpPr>
          <a:xfrm rot="162158">
            <a:off x="247104" y="2326622"/>
            <a:ext cx="2223459" cy="2223459"/>
            <a:chOff x="3619098" y="206138"/>
            <a:chExt cx="1834422" cy="1834422"/>
          </a:xfrm>
        </p:grpSpPr>
        <p:sp>
          <p:nvSpPr>
            <p:cNvPr id="12" name="Shape 11"/>
            <p:cNvSpPr/>
            <p:nvPr/>
          </p:nvSpPr>
          <p:spPr>
            <a:xfrm rot="20700000">
              <a:off x="3619098" y="206138"/>
              <a:ext cx="1834422" cy="1834422"/>
            </a:xfrm>
            <a:prstGeom prst="gear6">
              <a:avLst/>
            </a:prstGeom>
            <a:solidFill>
              <a:schemeClr val="accent4"/>
            </a:solidFill>
          </p:spPr>
          <p:style>
            <a:lnRef idx="3">
              <a:schemeClr val="lt1">
                <a:hueOff val="0"/>
                <a:satOff val="0"/>
                <a:lumOff val="0"/>
                <a:alphaOff val="0"/>
              </a:schemeClr>
            </a:lnRef>
            <a:fillRef idx="1">
              <a:schemeClr val="accent4">
                <a:hueOff val="-4464770"/>
                <a:satOff val="26899"/>
                <a:lumOff val="2156"/>
                <a:alphaOff val="0"/>
              </a:schemeClr>
            </a:fillRef>
            <a:effectRef idx="1">
              <a:schemeClr val="accent4">
                <a:hueOff val="-4464770"/>
                <a:satOff val="26899"/>
                <a:lumOff val="2156"/>
                <a:alphaOff val="0"/>
              </a:schemeClr>
            </a:effectRef>
            <a:fontRef idx="minor">
              <a:schemeClr val="lt1"/>
            </a:fontRef>
          </p:style>
        </p:sp>
        <p:sp>
          <p:nvSpPr>
            <p:cNvPr id="13" name="Shape 4"/>
            <p:cNvSpPr/>
            <p:nvPr/>
          </p:nvSpPr>
          <p:spPr>
            <a:xfrm rot="21437842">
              <a:off x="4021441" y="608481"/>
              <a:ext cx="1029737" cy="10297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6000" kern="1200" dirty="0" smtClean="0"/>
                <a:t>n³</a:t>
              </a:r>
              <a:endParaRPr lang="en-US" sz="6000" kern="1200" dirty="0"/>
            </a:p>
          </p:txBody>
        </p:sp>
      </p:grpSp>
      <p:pic>
        <p:nvPicPr>
          <p:cNvPr id="7171" name="Picture 3" descr="D:\data\FH\Bachelorarbeit\svnroot\presentations\BAS_1\matrix_mul_tra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1844" y="412844"/>
            <a:ext cx="4728775" cy="415085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642277" y="4958834"/>
            <a:ext cx="2501724" cy="184666"/>
          </a:xfrm>
          <a:prstGeom prst="rect">
            <a:avLst/>
          </a:prstGeom>
          <a:noFill/>
        </p:spPr>
        <p:txBody>
          <a:bodyPr wrap="square" rtlCol="0">
            <a:spAutoFit/>
          </a:bodyPr>
          <a:lstStyle/>
          <a:p>
            <a:pPr algn="r"/>
            <a:r>
              <a:rPr lang="en-US" sz="600" dirty="0"/>
              <a:t>http://en.wikipedia.org/wiki/File:Matrix_multiplication_diagram_2.svg</a:t>
            </a:r>
          </a:p>
        </p:txBody>
      </p:sp>
    </p:spTree>
    <p:extLst>
      <p:ext uri="{BB962C8B-B14F-4D97-AF65-F5344CB8AC3E}">
        <p14:creationId xmlns:p14="http://schemas.microsoft.com/office/powerpoint/2010/main" val="595515649"/>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0</TotalTime>
  <Words>1054</Words>
  <Application>Microsoft Office PowerPoint</Application>
  <PresentationFormat>On-screen Show (16:9)</PresentationFormat>
  <Paragraphs>88</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Hardware</vt:lpstr>
      <vt:lpstr>Algorithms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GPGPU with OpenCL</dc:title>
  <dc:creator>dixxi</dc:creator>
  <cp:lastModifiedBy>dixxi</cp:lastModifiedBy>
  <cp:revision>94</cp:revision>
  <dcterms:created xsi:type="dcterms:W3CDTF">2006-08-16T00:00:00Z</dcterms:created>
  <dcterms:modified xsi:type="dcterms:W3CDTF">2012-11-20T17:27:44Z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