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8"/>
  </p:notesMasterIdLst>
  <p:sldIdLst>
    <p:sldId id="272" r:id="rId2"/>
    <p:sldId id="266" r:id="rId3"/>
    <p:sldId id="273" r:id="rId4"/>
    <p:sldId id="260" r:id="rId5"/>
    <p:sldId id="261" r:id="rId6"/>
    <p:sldId id="270" r:id="rId7"/>
    <p:sldId id="274" r:id="rId8"/>
    <p:sldId id="262" r:id="rId9"/>
    <p:sldId id="271" r:id="rId10"/>
    <p:sldId id="275" r:id="rId11"/>
    <p:sldId id="263" r:id="rId12"/>
    <p:sldId id="269" r:id="rId13"/>
    <p:sldId id="276" r:id="rId14"/>
    <p:sldId id="277" r:id="rId15"/>
    <p:sldId id="278" r:id="rId16"/>
    <p:sldId id="27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2" autoAdjust="0"/>
  </p:normalViewPr>
  <p:slideViewPr>
    <p:cSldViewPr>
      <p:cViewPr>
        <p:scale>
          <a:sx n="100" d="100"/>
          <a:sy n="100" d="100"/>
        </p:scale>
        <p:origin x="-1002" y="-4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FH\Bachelorarbeit\svnroot\presentations\BAS_2\sc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FH\Bachelorarbeit\svnroot\presentations\BAS_2\sor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FH\Bachelorarbeit\svnroot\presentations\BAS_2\m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FH\Bachelorarbeit\svnroot\presentations\BAS_2\meshtransform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FH\Bachelorarbeit\svnroot\presentations\BAS_2\meshtransfor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stats!$A$42:$B$42</c:f>
              <c:strCache>
                <c:ptCount val="1"/>
                <c:pt idx="0">
                  <c:v>Hierarchical GPU</c:v>
                </c:pt>
              </c:strCache>
            </c:strRef>
          </c:tx>
          <c:marker>
            <c:symbol val="none"/>
          </c:marker>
          <c:xVal>
            <c:numRef>
              <c:f>stats!$A$44:$A$58</c:f>
              <c:numCache>
                <c:formatCode>General</c:formatCode>
                <c:ptCount val="15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5">
                  <c:v>65536</c:v>
                </c:pt>
                <c:pt idx="6">
                  <c:v>131072</c:v>
                </c:pt>
                <c:pt idx="7">
                  <c:v>262144</c:v>
                </c:pt>
                <c:pt idx="8">
                  <c:v>524288</c:v>
                </c:pt>
                <c:pt idx="9">
                  <c:v>1048576</c:v>
                </c:pt>
                <c:pt idx="10">
                  <c:v>2097152</c:v>
                </c:pt>
                <c:pt idx="11">
                  <c:v>4194304</c:v>
                </c:pt>
                <c:pt idx="12">
                  <c:v>8388608</c:v>
                </c:pt>
                <c:pt idx="13">
                  <c:v>16777216</c:v>
                </c:pt>
                <c:pt idx="14">
                  <c:v>33554432</c:v>
                </c:pt>
              </c:numCache>
            </c:numRef>
          </c:xVal>
          <c:yVal>
            <c:numRef>
              <c:f>stats!$K$44:$K$58</c:f>
              <c:numCache>
                <c:formatCode>General</c:formatCode>
                <c:ptCount val="15"/>
                <c:pt idx="0">
                  <c:v>1.8010000000000001E-3</c:v>
                </c:pt>
                <c:pt idx="1">
                  <c:v>1.8910000000000001E-3</c:v>
                </c:pt>
                <c:pt idx="2">
                  <c:v>1.977E-3</c:v>
                </c:pt>
                <c:pt idx="3">
                  <c:v>2.8739999999999998E-3</c:v>
                </c:pt>
                <c:pt idx="4">
                  <c:v>3.2439999999999999E-3</c:v>
                </c:pt>
                <c:pt idx="5">
                  <c:v>4.1960000000000001E-3</c:v>
                </c:pt>
                <c:pt idx="6">
                  <c:v>5.6899999999999997E-3</c:v>
                </c:pt>
                <c:pt idx="7">
                  <c:v>9.0600000000000003E-3</c:v>
                </c:pt>
                <c:pt idx="8">
                  <c:v>1.6215E-2</c:v>
                </c:pt>
                <c:pt idx="9">
                  <c:v>3.1787999999999997E-2</c:v>
                </c:pt>
                <c:pt idx="10">
                  <c:v>6.2593999999999997E-2</c:v>
                </c:pt>
                <c:pt idx="11">
                  <c:v>0.125309</c:v>
                </c:pt>
                <c:pt idx="12">
                  <c:v>0.25501499999999999</c:v>
                </c:pt>
                <c:pt idx="13">
                  <c:v>0.55191599999999996</c:v>
                </c:pt>
                <c:pt idx="14">
                  <c:v>1.1043909999999999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stats!$A$60:$B$60</c:f>
              <c:strCache>
                <c:ptCount val="1"/>
                <c:pt idx="0">
                  <c:v>Optimized GPU</c:v>
                </c:pt>
              </c:strCache>
            </c:strRef>
          </c:tx>
          <c:marker>
            <c:symbol val="none"/>
          </c:marker>
          <c:xVal>
            <c:numRef>
              <c:f>stats!$A$62:$A$76</c:f>
              <c:numCache>
                <c:formatCode>General</c:formatCode>
                <c:ptCount val="15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5">
                  <c:v>65536</c:v>
                </c:pt>
                <c:pt idx="6">
                  <c:v>131072</c:v>
                </c:pt>
                <c:pt idx="7">
                  <c:v>262144</c:v>
                </c:pt>
                <c:pt idx="8">
                  <c:v>524288</c:v>
                </c:pt>
                <c:pt idx="9">
                  <c:v>1048576</c:v>
                </c:pt>
                <c:pt idx="10">
                  <c:v>2097152</c:v>
                </c:pt>
                <c:pt idx="11">
                  <c:v>4194304</c:v>
                </c:pt>
                <c:pt idx="12">
                  <c:v>8388608</c:v>
                </c:pt>
                <c:pt idx="13">
                  <c:v>16777216</c:v>
                </c:pt>
                <c:pt idx="14">
                  <c:v>33554432</c:v>
                </c:pt>
              </c:numCache>
            </c:numRef>
          </c:xVal>
          <c:yVal>
            <c:numRef>
              <c:f>stats!$K$62:$K$76</c:f>
              <c:numCache>
                <c:formatCode>General</c:formatCode>
                <c:ptCount val="15"/>
                <c:pt idx="0">
                  <c:v>1.769E-3</c:v>
                </c:pt>
                <c:pt idx="1">
                  <c:v>1.6999999999999999E-3</c:v>
                </c:pt>
                <c:pt idx="2">
                  <c:v>1.65E-3</c:v>
                </c:pt>
                <c:pt idx="3">
                  <c:v>2.7330000000000002E-3</c:v>
                </c:pt>
                <c:pt idx="4">
                  <c:v>2.4429999999999999E-3</c:v>
                </c:pt>
                <c:pt idx="5">
                  <c:v>2.9269999999999999E-3</c:v>
                </c:pt>
                <c:pt idx="6">
                  <c:v>3.3869999999999998E-3</c:v>
                </c:pt>
                <c:pt idx="7">
                  <c:v>4.8250000000000003E-3</c:v>
                </c:pt>
                <c:pt idx="8">
                  <c:v>6.6369999999999997E-3</c:v>
                </c:pt>
                <c:pt idx="9">
                  <c:v>1.1318E-2</c:v>
                </c:pt>
                <c:pt idx="10">
                  <c:v>2.1212999999999999E-2</c:v>
                </c:pt>
                <c:pt idx="11">
                  <c:v>4.0472000000000001E-2</c:v>
                </c:pt>
                <c:pt idx="12">
                  <c:v>7.6952000000000007E-2</c:v>
                </c:pt>
                <c:pt idx="13">
                  <c:v>0.162465</c:v>
                </c:pt>
                <c:pt idx="14">
                  <c:v>0.31145899999999999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stats!$A$6:$B$6</c:f>
              <c:strCache>
                <c:ptCount val="1"/>
                <c:pt idx="0">
                  <c:v>Scan CPU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stats!$A$8:$A$22</c:f>
              <c:numCache>
                <c:formatCode>General</c:formatCode>
                <c:ptCount val="15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5">
                  <c:v>65536</c:v>
                </c:pt>
                <c:pt idx="6">
                  <c:v>131072</c:v>
                </c:pt>
                <c:pt idx="7">
                  <c:v>262144</c:v>
                </c:pt>
                <c:pt idx="8">
                  <c:v>524288</c:v>
                </c:pt>
                <c:pt idx="9">
                  <c:v>1048576</c:v>
                </c:pt>
                <c:pt idx="10">
                  <c:v>2097152</c:v>
                </c:pt>
                <c:pt idx="11">
                  <c:v>4194304</c:v>
                </c:pt>
                <c:pt idx="12">
                  <c:v>8388608</c:v>
                </c:pt>
                <c:pt idx="13">
                  <c:v>16777216</c:v>
                </c:pt>
                <c:pt idx="14">
                  <c:v>33554432</c:v>
                </c:pt>
              </c:numCache>
            </c:numRef>
          </c:xVal>
          <c:yVal>
            <c:numRef>
              <c:f>stats!$B$8:$B$22</c:f>
              <c:numCache>
                <c:formatCode>General</c:formatCode>
                <c:ptCount val="15"/>
                <c:pt idx="0">
                  <c:v>6.0000000000000002E-6</c:v>
                </c:pt>
                <c:pt idx="1">
                  <c:v>9.0000000000000002E-6</c:v>
                </c:pt>
                <c:pt idx="2">
                  <c:v>1.9000000000000001E-5</c:v>
                </c:pt>
                <c:pt idx="3">
                  <c:v>3.8000000000000002E-5</c:v>
                </c:pt>
                <c:pt idx="4">
                  <c:v>7.6000000000000004E-5</c:v>
                </c:pt>
                <c:pt idx="5">
                  <c:v>1.6799999999999999E-4</c:v>
                </c:pt>
                <c:pt idx="6">
                  <c:v>3.4099999999999999E-4</c:v>
                </c:pt>
                <c:pt idx="7">
                  <c:v>8.2700000000000004E-4</c:v>
                </c:pt>
                <c:pt idx="8">
                  <c:v>1.7539999999999999E-3</c:v>
                </c:pt>
                <c:pt idx="9">
                  <c:v>3.2420000000000001E-3</c:v>
                </c:pt>
                <c:pt idx="10">
                  <c:v>6.3870000000000003E-3</c:v>
                </c:pt>
                <c:pt idx="11">
                  <c:v>1.2925000000000001E-2</c:v>
                </c:pt>
                <c:pt idx="12">
                  <c:v>2.615E-2</c:v>
                </c:pt>
                <c:pt idx="13">
                  <c:v>5.2249999999999998E-2</c:v>
                </c:pt>
                <c:pt idx="14">
                  <c:v>0.103008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643968"/>
        <c:axId val="174646976"/>
      </c:scatterChart>
      <c:valAx>
        <c:axId val="174643968"/>
        <c:scaling>
          <c:orientation val="minMax"/>
          <c:max val="3355443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AT" dirty="0" err="1" smtClean="0"/>
                  <a:t>Number</a:t>
                </a:r>
                <a:r>
                  <a:rPr lang="de-AT" baseline="0" dirty="0" smtClean="0"/>
                  <a:t> </a:t>
                </a:r>
                <a:r>
                  <a:rPr lang="de-AT" baseline="0" dirty="0" err="1" smtClean="0"/>
                  <a:t>of</a:t>
                </a:r>
                <a:r>
                  <a:rPr lang="de-AT" baseline="0" dirty="0" smtClean="0"/>
                  <a:t> </a:t>
                </a:r>
                <a:r>
                  <a:rPr lang="de-AT" baseline="0" dirty="0" err="1" smtClean="0"/>
                  <a:t>elements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4646976"/>
        <c:crosses val="autoZero"/>
        <c:crossBetween val="midCat"/>
      </c:valAx>
      <c:valAx>
        <c:axId val="174646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in 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4643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0"/>
          <c:order val="0"/>
          <c:tx>
            <c:strRef>
              <c:f>stats!$A$126:$B$126</c:f>
              <c:strCache>
                <c:ptCount val="1"/>
                <c:pt idx="0">
                  <c:v>Bitonicsort NVIDIA GPU</c:v>
                </c:pt>
              </c:strCache>
            </c:strRef>
          </c:tx>
          <c:marker>
            <c:symbol val="none"/>
          </c:marker>
          <c:xVal>
            <c:numRef>
              <c:f>stats!$A$128:$A$136</c:f>
              <c:numCache>
                <c:formatCode>General</c:formatCode>
                <c:ptCount val="9"/>
                <c:pt idx="0">
                  <c:v>1024</c:v>
                </c:pt>
                <c:pt idx="1">
                  <c:v>32768</c:v>
                </c:pt>
                <c:pt idx="2">
                  <c:v>131072</c:v>
                </c:pt>
                <c:pt idx="3">
                  <c:v>524288</c:v>
                </c:pt>
                <c:pt idx="4">
                  <c:v>1048576</c:v>
                </c:pt>
                <c:pt idx="5">
                  <c:v>2097152</c:v>
                </c:pt>
                <c:pt idx="6">
                  <c:v>4194304</c:v>
                </c:pt>
                <c:pt idx="7">
                  <c:v>8388608</c:v>
                </c:pt>
                <c:pt idx="8">
                  <c:v>16777216</c:v>
                </c:pt>
              </c:numCache>
            </c:numRef>
          </c:xVal>
          <c:yVal>
            <c:numRef>
              <c:f>stats!$K$128:$K$136</c:f>
              <c:numCache>
                <c:formatCode>General</c:formatCode>
                <c:ptCount val="9"/>
                <c:pt idx="0">
                  <c:v>8.1368999999999997E-2</c:v>
                </c:pt>
                <c:pt idx="1">
                  <c:v>4.6918000000000001E-2</c:v>
                </c:pt>
                <c:pt idx="2">
                  <c:v>5.3358000000000003E-2</c:v>
                </c:pt>
                <c:pt idx="3">
                  <c:v>0.119154</c:v>
                </c:pt>
                <c:pt idx="4">
                  <c:v>0.121082</c:v>
                </c:pt>
                <c:pt idx="5">
                  <c:v>0.218699</c:v>
                </c:pt>
                <c:pt idx="6">
                  <c:v>0.41680400000000001</c:v>
                </c:pt>
                <c:pt idx="7">
                  <c:v>0.86781600000000003</c:v>
                </c:pt>
                <c:pt idx="8">
                  <c:v>1.866765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stats!$A$6:$B$6</c:f>
              <c:strCache>
                <c:ptCount val="1"/>
                <c:pt idx="0">
                  <c:v>Quicksort CPU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stats!$A$8:$A$16</c:f>
              <c:numCache>
                <c:formatCode>General</c:formatCode>
                <c:ptCount val="9"/>
                <c:pt idx="0">
                  <c:v>1024</c:v>
                </c:pt>
                <c:pt idx="1">
                  <c:v>32768</c:v>
                </c:pt>
                <c:pt idx="2">
                  <c:v>131072</c:v>
                </c:pt>
                <c:pt idx="3">
                  <c:v>524288</c:v>
                </c:pt>
                <c:pt idx="4">
                  <c:v>1048576</c:v>
                </c:pt>
                <c:pt idx="5">
                  <c:v>2097152</c:v>
                </c:pt>
                <c:pt idx="6">
                  <c:v>4194304</c:v>
                </c:pt>
                <c:pt idx="7">
                  <c:v>8388608</c:v>
                </c:pt>
                <c:pt idx="8">
                  <c:v>16777216</c:v>
                </c:pt>
              </c:numCache>
            </c:numRef>
          </c:xVal>
          <c:yVal>
            <c:numRef>
              <c:f>stats!$B$8:$B$16</c:f>
              <c:numCache>
                <c:formatCode>General</c:formatCode>
                <c:ptCount val="9"/>
                <c:pt idx="0">
                  <c:v>5.8E-5</c:v>
                </c:pt>
                <c:pt idx="1">
                  <c:v>1.8489999999999999E-3</c:v>
                </c:pt>
                <c:pt idx="2">
                  <c:v>7.6210000000000002E-3</c:v>
                </c:pt>
                <c:pt idx="3">
                  <c:v>3.0980000000000001E-2</c:v>
                </c:pt>
                <c:pt idx="4">
                  <c:v>6.4435000000000006E-2</c:v>
                </c:pt>
                <c:pt idx="5">
                  <c:v>0.128443</c:v>
                </c:pt>
                <c:pt idx="6">
                  <c:v>0.26048900000000003</c:v>
                </c:pt>
                <c:pt idx="7">
                  <c:v>0.54815499999999995</c:v>
                </c:pt>
                <c:pt idx="8">
                  <c:v>1.1570560000000001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stats!$A$54:$B$54</c:f>
              <c:strCache>
                <c:ptCount val="1"/>
                <c:pt idx="0">
                  <c:v>Optimized Bitonicsort GPU</c:v>
                </c:pt>
              </c:strCache>
            </c:strRef>
          </c:tx>
          <c:marker>
            <c:symbol val="none"/>
          </c:marker>
          <c:xVal>
            <c:numRef>
              <c:f>stats!$A$56:$A$64</c:f>
              <c:numCache>
                <c:formatCode>General</c:formatCode>
                <c:ptCount val="9"/>
                <c:pt idx="0">
                  <c:v>1024</c:v>
                </c:pt>
                <c:pt idx="1">
                  <c:v>32768</c:v>
                </c:pt>
                <c:pt idx="2">
                  <c:v>131072</c:v>
                </c:pt>
                <c:pt idx="3">
                  <c:v>524288</c:v>
                </c:pt>
                <c:pt idx="4">
                  <c:v>1048576</c:v>
                </c:pt>
                <c:pt idx="5">
                  <c:v>2097152</c:v>
                </c:pt>
                <c:pt idx="6">
                  <c:v>4194304</c:v>
                </c:pt>
                <c:pt idx="7">
                  <c:v>8388608</c:v>
                </c:pt>
                <c:pt idx="8">
                  <c:v>16777216</c:v>
                </c:pt>
              </c:numCache>
            </c:numRef>
          </c:xVal>
          <c:yVal>
            <c:numRef>
              <c:f>stats!$K$56:$K$64</c:f>
              <c:numCache>
                <c:formatCode>General</c:formatCode>
                <c:ptCount val="9"/>
                <c:pt idx="0">
                  <c:v>8.9730000000000001E-3</c:v>
                </c:pt>
                <c:pt idx="1">
                  <c:v>3.5990000000000002E-3</c:v>
                </c:pt>
                <c:pt idx="2">
                  <c:v>1.0515E-2</c:v>
                </c:pt>
                <c:pt idx="3">
                  <c:v>2.0378E-2</c:v>
                </c:pt>
                <c:pt idx="4">
                  <c:v>4.1446999999999998E-2</c:v>
                </c:pt>
                <c:pt idx="5">
                  <c:v>8.3418000000000006E-2</c:v>
                </c:pt>
                <c:pt idx="6">
                  <c:v>0.17732300000000001</c:v>
                </c:pt>
                <c:pt idx="7">
                  <c:v>0.37688100000000002</c:v>
                </c:pt>
                <c:pt idx="8">
                  <c:v>0.828851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99584"/>
        <c:axId val="41700160"/>
      </c:scatterChart>
      <c:valAx>
        <c:axId val="41699584"/>
        <c:scaling>
          <c:orientation val="minMax"/>
          <c:max val="1677721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elements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700160"/>
        <c:crosses val="autoZero"/>
        <c:crossBetween val="midCat"/>
      </c:valAx>
      <c:valAx>
        <c:axId val="417001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in 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6995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stats!$A$6:$B$6</c:f>
              <c:strCache>
                <c:ptCount val="1"/>
                <c:pt idx="0">
                  <c:v>Single thread CPU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stats!$A$8:$A$31</c:f>
              <c:numCache>
                <c:formatCode>General</c:formatCode>
                <c:ptCount val="24"/>
                <c:pt idx="0">
                  <c:v>1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1100</c:v>
                </c:pt>
                <c:pt idx="15">
                  <c:v>1200</c:v>
                </c:pt>
                <c:pt idx="16">
                  <c:v>1300</c:v>
                </c:pt>
                <c:pt idx="17">
                  <c:v>1400</c:v>
                </c:pt>
                <c:pt idx="18">
                  <c:v>1500</c:v>
                </c:pt>
                <c:pt idx="19">
                  <c:v>1600</c:v>
                </c:pt>
                <c:pt idx="20">
                  <c:v>1700</c:v>
                </c:pt>
                <c:pt idx="21">
                  <c:v>1800</c:v>
                </c:pt>
                <c:pt idx="22">
                  <c:v>1900</c:v>
                </c:pt>
                <c:pt idx="23">
                  <c:v>2000</c:v>
                </c:pt>
              </c:numCache>
            </c:numRef>
          </c:xVal>
          <c:yVal>
            <c:numRef>
              <c:f>stats!$B$8:$B$31</c:f>
              <c:numCache>
                <c:formatCode>General</c:formatCode>
                <c:ptCount val="24"/>
                <c:pt idx="0">
                  <c:v>0</c:v>
                </c:pt>
                <c:pt idx="1">
                  <c:v>1.8E-5</c:v>
                </c:pt>
                <c:pt idx="2">
                  <c:v>1.4899999999999999E-4</c:v>
                </c:pt>
                <c:pt idx="3">
                  <c:v>5.2400000000000005E-4</c:v>
                </c:pt>
                <c:pt idx="4">
                  <c:v>1.227E-3</c:v>
                </c:pt>
                <c:pt idx="5">
                  <c:v>9.0010000000000003E-3</c:v>
                </c:pt>
                <c:pt idx="6">
                  <c:v>3.5097000000000003E-2</c:v>
                </c:pt>
                <c:pt idx="7">
                  <c:v>8.1693000000000002E-2</c:v>
                </c:pt>
                <c:pt idx="8">
                  <c:v>0.19880700000000001</c:v>
                </c:pt>
                <c:pt idx="9">
                  <c:v>0.44680700000000001</c:v>
                </c:pt>
                <c:pt idx="10">
                  <c:v>0.88517699999999999</c:v>
                </c:pt>
                <c:pt idx="11">
                  <c:v>3.4046829999999999</c:v>
                </c:pt>
                <c:pt idx="12">
                  <c:v>6.094824</c:v>
                </c:pt>
                <c:pt idx="13">
                  <c:v>9.1582030000000003</c:v>
                </c:pt>
                <c:pt idx="14">
                  <c:v>12.273643</c:v>
                </c:pt>
                <c:pt idx="15">
                  <c:v>16.473761</c:v>
                </c:pt>
                <c:pt idx="16">
                  <c:v>20.301221999999999</c:v>
                </c:pt>
                <c:pt idx="17">
                  <c:v>25.209266</c:v>
                </c:pt>
                <c:pt idx="18">
                  <c:v>30.550882000000001</c:v>
                </c:pt>
                <c:pt idx="19">
                  <c:v>39.762075000000003</c:v>
                </c:pt>
                <c:pt idx="20">
                  <c:v>44.930466000000003</c:v>
                </c:pt>
                <c:pt idx="21">
                  <c:v>54.965555999999999</c:v>
                </c:pt>
                <c:pt idx="22">
                  <c:v>61.130206999999999</c:v>
                </c:pt>
                <c:pt idx="23">
                  <c:v>74.531188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stats!$A$33:$B$33</c:f>
              <c:strCache>
                <c:ptCount val="1"/>
                <c:pt idx="0">
                  <c:v>OpenMP CPU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stats!$A$35:$A$58</c:f>
              <c:numCache>
                <c:formatCode>General</c:formatCode>
                <c:ptCount val="24"/>
                <c:pt idx="0">
                  <c:v>1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1100</c:v>
                </c:pt>
                <c:pt idx="15">
                  <c:v>1200</c:v>
                </c:pt>
                <c:pt idx="16">
                  <c:v>1300</c:v>
                </c:pt>
                <c:pt idx="17">
                  <c:v>1400</c:v>
                </c:pt>
                <c:pt idx="18">
                  <c:v>1500</c:v>
                </c:pt>
                <c:pt idx="19">
                  <c:v>1600</c:v>
                </c:pt>
                <c:pt idx="20">
                  <c:v>1700</c:v>
                </c:pt>
                <c:pt idx="21">
                  <c:v>1800</c:v>
                </c:pt>
                <c:pt idx="22">
                  <c:v>1900</c:v>
                </c:pt>
                <c:pt idx="23">
                  <c:v>2000</c:v>
                </c:pt>
              </c:numCache>
            </c:numRef>
          </c:xVal>
          <c:yVal>
            <c:numRef>
              <c:f>stats!$B$35:$B$58</c:f>
              <c:numCache>
                <c:formatCode>General</c:formatCode>
                <c:ptCount val="24"/>
                <c:pt idx="0">
                  <c:v>2.0100000000000001E-4</c:v>
                </c:pt>
                <c:pt idx="1">
                  <c:v>3.8000000000000002E-5</c:v>
                </c:pt>
                <c:pt idx="2">
                  <c:v>1.2400000000000001E-4</c:v>
                </c:pt>
                <c:pt idx="3">
                  <c:v>3.3700000000000001E-4</c:v>
                </c:pt>
                <c:pt idx="4">
                  <c:v>6.7900000000000002E-4</c:v>
                </c:pt>
                <c:pt idx="5">
                  <c:v>6.5929999999999999E-3</c:v>
                </c:pt>
                <c:pt idx="6">
                  <c:v>2.5073999999999999E-2</c:v>
                </c:pt>
                <c:pt idx="7">
                  <c:v>6.5271999999999997E-2</c:v>
                </c:pt>
                <c:pt idx="8">
                  <c:v>0.12837999999999999</c:v>
                </c:pt>
                <c:pt idx="9">
                  <c:v>0.46445900000000001</c:v>
                </c:pt>
                <c:pt idx="10">
                  <c:v>0.86334599999999995</c:v>
                </c:pt>
                <c:pt idx="11">
                  <c:v>1.776675</c:v>
                </c:pt>
                <c:pt idx="12">
                  <c:v>2.9200249999999999</c:v>
                </c:pt>
                <c:pt idx="13">
                  <c:v>4.2926019999999996</c:v>
                </c:pt>
                <c:pt idx="14">
                  <c:v>5.7794230000000004</c:v>
                </c:pt>
                <c:pt idx="15">
                  <c:v>7.612406</c:v>
                </c:pt>
                <c:pt idx="16">
                  <c:v>9.6960259999999998</c:v>
                </c:pt>
                <c:pt idx="17">
                  <c:v>12.134429000000001</c:v>
                </c:pt>
                <c:pt idx="18">
                  <c:v>15.762017999999999</c:v>
                </c:pt>
                <c:pt idx="19">
                  <c:v>19.813158999999999</c:v>
                </c:pt>
                <c:pt idx="20">
                  <c:v>22.466314000000001</c:v>
                </c:pt>
                <c:pt idx="21">
                  <c:v>26.122540999999998</c:v>
                </c:pt>
                <c:pt idx="22">
                  <c:v>30.893080999999999</c:v>
                </c:pt>
                <c:pt idx="23">
                  <c:v>36.715404999999997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stats!$A$60:$B$60</c:f>
              <c:strCache>
                <c:ptCount val="1"/>
                <c:pt idx="0">
                  <c:v>Fortran BLAS Library CPU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stats!$A$62:$A$85</c:f>
              <c:numCache>
                <c:formatCode>General</c:formatCode>
                <c:ptCount val="24"/>
                <c:pt idx="0">
                  <c:v>1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1100</c:v>
                </c:pt>
                <c:pt idx="15">
                  <c:v>1200</c:v>
                </c:pt>
                <c:pt idx="16">
                  <c:v>1300</c:v>
                </c:pt>
                <c:pt idx="17">
                  <c:v>1400</c:v>
                </c:pt>
                <c:pt idx="18">
                  <c:v>1500</c:v>
                </c:pt>
                <c:pt idx="19">
                  <c:v>1600</c:v>
                </c:pt>
                <c:pt idx="20">
                  <c:v>1700</c:v>
                </c:pt>
                <c:pt idx="21">
                  <c:v>1800</c:v>
                </c:pt>
                <c:pt idx="22">
                  <c:v>1900</c:v>
                </c:pt>
                <c:pt idx="23">
                  <c:v>2000</c:v>
                </c:pt>
              </c:numCache>
            </c:numRef>
          </c:xVal>
          <c:yVal>
            <c:numRef>
              <c:f>stats!$B$62:$B$85</c:f>
              <c:numCache>
                <c:formatCode>General</c:formatCode>
                <c:ptCount val="24"/>
                <c:pt idx="0">
                  <c:v>5.0000000000000004E-6</c:v>
                </c:pt>
                <c:pt idx="1">
                  <c:v>1.0000000000000001E-5</c:v>
                </c:pt>
                <c:pt idx="2">
                  <c:v>5.8999999999999998E-5</c:v>
                </c:pt>
                <c:pt idx="3">
                  <c:v>1.92E-4</c:v>
                </c:pt>
                <c:pt idx="4">
                  <c:v>3.8999999999999999E-4</c:v>
                </c:pt>
                <c:pt idx="5">
                  <c:v>3.0630000000000002E-3</c:v>
                </c:pt>
                <c:pt idx="6">
                  <c:v>1.2551E-2</c:v>
                </c:pt>
                <c:pt idx="7">
                  <c:v>2.9367000000000001E-2</c:v>
                </c:pt>
                <c:pt idx="8">
                  <c:v>5.6780999999999998E-2</c:v>
                </c:pt>
                <c:pt idx="9">
                  <c:v>9.9671999999999997E-2</c:v>
                </c:pt>
                <c:pt idx="10">
                  <c:v>0.20122300000000001</c:v>
                </c:pt>
                <c:pt idx="11">
                  <c:v>0.33336399999999999</c:v>
                </c:pt>
                <c:pt idx="12">
                  <c:v>0.45663300000000001</c:v>
                </c:pt>
                <c:pt idx="13">
                  <c:v>0.67815700000000001</c:v>
                </c:pt>
                <c:pt idx="14">
                  <c:v>0.88739400000000002</c:v>
                </c:pt>
                <c:pt idx="15">
                  <c:v>1.2194929999999999</c:v>
                </c:pt>
                <c:pt idx="16">
                  <c:v>1.4947349999999999</c:v>
                </c:pt>
                <c:pt idx="17">
                  <c:v>1.896388</c:v>
                </c:pt>
                <c:pt idx="18">
                  <c:v>2.315734</c:v>
                </c:pt>
                <c:pt idx="19">
                  <c:v>2.8580369999999999</c:v>
                </c:pt>
                <c:pt idx="20">
                  <c:v>3.508918</c:v>
                </c:pt>
                <c:pt idx="21">
                  <c:v>4.0860620000000001</c:v>
                </c:pt>
                <c:pt idx="22">
                  <c:v>4.8061059999999998</c:v>
                </c:pt>
                <c:pt idx="23">
                  <c:v>5.62859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stats!$A$87:$B$87</c:f>
              <c:strCache>
                <c:ptCount val="1"/>
                <c:pt idx="0">
                  <c:v>MY GPU</c:v>
                </c:pt>
              </c:strCache>
            </c:strRef>
          </c:tx>
          <c:marker>
            <c:symbol val="none"/>
          </c:marker>
          <c:xVal>
            <c:numRef>
              <c:f>stats!$A$89:$A$112</c:f>
              <c:numCache>
                <c:formatCode>General</c:formatCode>
                <c:ptCount val="24"/>
                <c:pt idx="0">
                  <c:v>1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1100</c:v>
                </c:pt>
                <c:pt idx="15">
                  <c:v>1200</c:v>
                </c:pt>
                <c:pt idx="16">
                  <c:v>1300</c:v>
                </c:pt>
                <c:pt idx="17">
                  <c:v>1400</c:v>
                </c:pt>
                <c:pt idx="18">
                  <c:v>1500</c:v>
                </c:pt>
                <c:pt idx="19">
                  <c:v>1600</c:v>
                </c:pt>
                <c:pt idx="20">
                  <c:v>1700</c:v>
                </c:pt>
                <c:pt idx="21">
                  <c:v>1800</c:v>
                </c:pt>
                <c:pt idx="22">
                  <c:v>1900</c:v>
                </c:pt>
                <c:pt idx="23">
                  <c:v>2000</c:v>
                </c:pt>
              </c:numCache>
            </c:numRef>
          </c:xVal>
          <c:yVal>
            <c:numRef>
              <c:f>stats!$K$89:$K$112</c:f>
              <c:numCache>
                <c:formatCode>General</c:formatCode>
                <c:ptCount val="24"/>
                <c:pt idx="0">
                  <c:v>2.2179999999999999E-3</c:v>
                </c:pt>
                <c:pt idx="1">
                  <c:v>1.436E-3</c:v>
                </c:pt>
                <c:pt idx="2">
                  <c:v>1.521E-3</c:v>
                </c:pt>
                <c:pt idx="3">
                  <c:v>1.6199999999999999E-3</c:v>
                </c:pt>
                <c:pt idx="4">
                  <c:v>3.0500000000000002E-3</c:v>
                </c:pt>
                <c:pt idx="5">
                  <c:v>5.1640000000000002E-3</c:v>
                </c:pt>
                <c:pt idx="6">
                  <c:v>9.7520000000000003E-3</c:v>
                </c:pt>
                <c:pt idx="7">
                  <c:v>1.9116999999999999E-2</c:v>
                </c:pt>
                <c:pt idx="8">
                  <c:v>3.4048000000000002E-2</c:v>
                </c:pt>
                <c:pt idx="9">
                  <c:v>5.6228E-2</c:v>
                </c:pt>
                <c:pt idx="10">
                  <c:v>8.7278999999999995E-2</c:v>
                </c:pt>
                <c:pt idx="11">
                  <c:v>0.12664900000000001</c:v>
                </c:pt>
                <c:pt idx="12">
                  <c:v>0.178503</c:v>
                </c:pt>
                <c:pt idx="13">
                  <c:v>0.24468500000000001</c:v>
                </c:pt>
                <c:pt idx="14">
                  <c:v>0.325158</c:v>
                </c:pt>
                <c:pt idx="15">
                  <c:v>0.41194399999999998</c:v>
                </c:pt>
                <c:pt idx="16">
                  <c:v>0.53787099999999999</c:v>
                </c:pt>
                <c:pt idx="17">
                  <c:v>0.65353899999999998</c:v>
                </c:pt>
                <c:pt idx="18">
                  <c:v>0.80841399999999997</c:v>
                </c:pt>
                <c:pt idx="19">
                  <c:v>0.96599100000000004</c:v>
                </c:pt>
                <c:pt idx="20">
                  <c:v>1.174561</c:v>
                </c:pt>
                <c:pt idx="21">
                  <c:v>1.393437</c:v>
                </c:pt>
                <c:pt idx="22">
                  <c:v>1.626045</c:v>
                </c:pt>
                <c:pt idx="23">
                  <c:v>1.895667</c:v>
                </c:pt>
              </c:numCache>
            </c:numRef>
          </c:yVal>
          <c:smooth val="0"/>
        </c:ser>
        <c:ser>
          <c:idx val="6"/>
          <c:order val="4"/>
          <c:tx>
            <c:strRef>
              <c:f>stats!$A$168:$B$168</c:f>
              <c:strCache>
                <c:ptCount val="1"/>
                <c:pt idx="0">
                  <c:v>Optimized AMD GPU</c:v>
                </c:pt>
              </c:strCache>
            </c:strRef>
          </c:tx>
          <c:marker>
            <c:symbol val="none"/>
          </c:marker>
          <c:xVal>
            <c:numRef>
              <c:f>stats!$A$170:$A$193</c:f>
              <c:numCache>
                <c:formatCode>General</c:formatCode>
                <c:ptCount val="24"/>
                <c:pt idx="0">
                  <c:v>1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  <c:pt idx="10">
                  <c:v>700</c:v>
                </c:pt>
                <c:pt idx="11">
                  <c:v>800</c:v>
                </c:pt>
                <c:pt idx="12">
                  <c:v>900</c:v>
                </c:pt>
                <c:pt idx="13">
                  <c:v>1000</c:v>
                </c:pt>
                <c:pt idx="14">
                  <c:v>1100</c:v>
                </c:pt>
                <c:pt idx="15">
                  <c:v>1200</c:v>
                </c:pt>
                <c:pt idx="16">
                  <c:v>1300</c:v>
                </c:pt>
                <c:pt idx="17">
                  <c:v>1400</c:v>
                </c:pt>
                <c:pt idx="18">
                  <c:v>1500</c:v>
                </c:pt>
                <c:pt idx="19">
                  <c:v>1600</c:v>
                </c:pt>
                <c:pt idx="20">
                  <c:v>1700</c:v>
                </c:pt>
                <c:pt idx="21">
                  <c:v>1800</c:v>
                </c:pt>
                <c:pt idx="22">
                  <c:v>1900</c:v>
                </c:pt>
                <c:pt idx="23">
                  <c:v>2000</c:v>
                </c:pt>
              </c:numCache>
            </c:numRef>
          </c:xVal>
          <c:yVal>
            <c:numRef>
              <c:f>stats!$K$170:$K$193</c:f>
              <c:numCache>
                <c:formatCode>General</c:formatCode>
                <c:ptCount val="24"/>
                <c:pt idx="0">
                  <c:v>3.2919999999999998E-3</c:v>
                </c:pt>
                <c:pt idx="1">
                  <c:v>2.9970000000000001E-3</c:v>
                </c:pt>
                <c:pt idx="2">
                  <c:v>3.2109999999999999E-3</c:v>
                </c:pt>
                <c:pt idx="3">
                  <c:v>4.9280000000000001E-3</c:v>
                </c:pt>
                <c:pt idx="4">
                  <c:v>2.7260000000000001E-3</c:v>
                </c:pt>
                <c:pt idx="5">
                  <c:v>3.7079999999999999E-3</c:v>
                </c:pt>
                <c:pt idx="6">
                  <c:v>4.1409999999999997E-3</c:v>
                </c:pt>
                <c:pt idx="7">
                  <c:v>4.444E-3</c:v>
                </c:pt>
                <c:pt idx="8">
                  <c:v>7.443E-3</c:v>
                </c:pt>
                <c:pt idx="9">
                  <c:v>9.757E-3</c:v>
                </c:pt>
                <c:pt idx="10">
                  <c:v>1.374E-2</c:v>
                </c:pt>
                <c:pt idx="11">
                  <c:v>1.6292000000000001E-2</c:v>
                </c:pt>
                <c:pt idx="12">
                  <c:v>2.4514000000000001E-2</c:v>
                </c:pt>
                <c:pt idx="13">
                  <c:v>2.9454999999999999E-2</c:v>
                </c:pt>
                <c:pt idx="14">
                  <c:v>3.8647000000000001E-2</c:v>
                </c:pt>
                <c:pt idx="15">
                  <c:v>4.1888000000000002E-2</c:v>
                </c:pt>
                <c:pt idx="16">
                  <c:v>6.1075999999999998E-2</c:v>
                </c:pt>
                <c:pt idx="17">
                  <c:v>6.8904000000000007E-2</c:v>
                </c:pt>
                <c:pt idx="18">
                  <c:v>8.8782E-2</c:v>
                </c:pt>
                <c:pt idx="19">
                  <c:v>8.9732999999999993E-2</c:v>
                </c:pt>
                <c:pt idx="20">
                  <c:v>0.12314700000000001</c:v>
                </c:pt>
                <c:pt idx="21">
                  <c:v>0.14690400000000001</c:v>
                </c:pt>
                <c:pt idx="22">
                  <c:v>0.16642999999999999</c:v>
                </c:pt>
                <c:pt idx="23">
                  <c:v>0.21995899999999999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609472"/>
        <c:axId val="174610048"/>
      </c:scatterChart>
      <c:valAx>
        <c:axId val="174609472"/>
        <c:scaling>
          <c:orientation val="minMax"/>
          <c:max val="2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AT" dirty="0" smtClean="0"/>
                  <a:t>Edge</a:t>
                </a:r>
                <a:r>
                  <a:rPr lang="de-AT" baseline="0" dirty="0" smtClean="0"/>
                  <a:t> </a:t>
                </a:r>
                <a:r>
                  <a:rPr lang="de-AT" baseline="0" dirty="0" err="1" smtClean="0"/>
                  <a:t>lengh</a:t>
                </a:r>
                <a:r>
                  <a:rPr lang="de-AT" baseline="0" dirty="0" smtClean="0"/>
                  <a:t> </a:t>
                </a:r>
                <a:r>
                  <a:rPr lang="de-AT" baseline="0" dirty="0" err="1" smtClean="0"/>
                  <a:t>of</a:t>
                </a:r>
                <a:r>
                  <a:rPr lang="de-AT" baseline="0" dirty="0" smtClean="0"/>
                  <a:t> </a:t>
                </a:r>
                <a:r>
                  <a:rPr lang="de-AT" baseline="0" dirty="0" err="1" smtClean="0"/>
                  <a:t>matrix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4610048"/>
        <c:crosses val="autoZero"/>
        <c:crossBetween val="midCat"/>
      </c:valAx>
      <c:valAx>
        <c:axId val="174610048"/>
        <c:scaling>
          <c:orientation val="minMax"/>
          <c:max val="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in 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46094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stats!$A$6:$B$6</c:f>
              <c:strCache>
                <c:ptCount val="1"/>
                <c:pt idx="0">
                  <c:v>Transform CPU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stats!$A$8:$A$15</c:f>
              <c:numCache>
                <c:formatCode>General</c:formatCode>
                <c:ptCount val="8"/>
                <c:pt idx="0">
                  <c:v>262144</c:v>
                </c:pt>
                <c:pt idx="1">
                  <c:v>524288</c:v>
                </c:pt>
                <c:pt idx="2">
                  <c:v>1048576</c:v>
                </c:pt>
                <c:pt idx="3">
                  <c:v>2097152</c:v>
                </c:pt>
                <c:pt idx="4">
                  <c:v>4194304</c:v>
                </c:pt>
                <c:pt idx="5">
                  <c:v>8388608</c:v>
                </c:pt>
                <c:pt idx="6">
                  <c:v>16777216</c:v>
                </c:pt>
                <c:pt idx="7">
                  <c:v>33554432</c:v>
                </c:pt>
              </c:numCache>
            </c:numRef>
          </c:xVal>
          <c:yVal>
            <c:numRef>
              <c:f>stats!$B$8:$B$15</c:f>
              <c:numCache>
                <c:formatCode>General</c:formatCode>
                <c:ptCount val="8"/>
                <c:pt idx="0">
                  <c:v>6.8589999999999996E-3</c:v>
                </c:pt>
                <c:pt idx="1">
                  <c:v>1.3584000000000001E-2</c:v>
                </c:pt>
                <c:pt idx="2">
                  <c:v>2.7226E-2</c:v>
                </c:pt>
                <c:pt idx="3">
                  <c:v>5.5114000000000003E-2</c:v>
                </c:pt>
                <c:pt idx="4">
                  <c:v>0.108811</c:v>
                </c:pt>
                <c:pt idx="5">
                  <c:v>0.218365</c:v>
                </c:pt>
                <c:pt idx="6">
                  <c:v>0.43597599999999997</c:v>
                </c:pt>
                <c:pt idx="7">
                  <c:v>0.89387899999999998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stats!$A$28:$B$28</c:f>
              <c:strCache>
                <c:ptCount val="1"/>
                <c:pt idx="0">
                  <c:v>Transform GPU</c:v>
                </c:pt>
              </c:strCache>
            </c:strRef>
          </c:tx>
          <c:marker>
            <c:symbol val="none"/>
          </c:marker>
          <c:xVal>
            <c:numRef>
              <c:f>stats!$A$30:$A$37</c:f>
              <c:numCache>
                <c:formatCode>General</c:formatCode>
                <c:ptCount val="8"/>
                <c:pt idx="0">
                  <c:v>262144</c:v>
                </c:pt>
                <c:pt idx="1">
                  <c:v>524288</c:v>
                </c:pt>
                <c:pt idx="2">
                  <c:v>1048576</c:v>
                </c:pt>
                <c:pt idx="3">
                  <c:v>2097152</c:v>
                </c:pt>
                <c:pt idx="4">
                  <c:v>4194304</c:v>
                </c:pt>
                <c:pt idx="5">
                  <c:v>8388608</c:v>
                </c:pt>
                <c:pt idx="6">
                  <c:v>16777216</c:v>
                </c:pt>
                <c:pt idx="7">
                  <c:v>33554432</c:v>
                </c:pt>
              </c:numCache>
            </c:numRef>
          </c:xVal>
          <c:yVal>
            <c:numRef>
              <c:f>stats!$K$30:$K$37</c:f>
              <c:numCache>
                <c:formatCode>General</c:formatCode>
                <c:ptCount val="8"/>
                <c:pt idx="0">
                  <c:v>7.8709999999999995E-3</c:v>
                </c:pt>
                <c:pt idx="1">
                  <c:v>9.6080000000000002E-3</c:v>
                </c:pt>
                <c:pt idx="2">
                  <c:v>1.5901999999999999E-2</c:v>
                </c:pt>
                <c:pt idx="3">
                  <c:v>3.0355E-2</c:v>
                </c:pt>
                <c:pt idx="4">
                  <c:v>6.0206999999999997E-2</c:v>
                </c:pt>
                <c:pt idx="5">
                  <c:v>0.123113</c:v>
                </c:pt>
                <c:pt idx="6">
                  <c:v>0.23724799999999999</c:v>
                </c:pt>
                <c:pt idx="7">
                  <c:v>0.451992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stats!$A$17:$B$17</c:f>
              <c:strCache>
                <c:ptCount val="1"/>
                <c:pt idx="0">
                  <c:v>Transform OpenMP CPU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stats!$A$19:$A$26</c:f>
              <c:numCache>
                <c:formatCode>General</c:formatCode>
                <c:ptCount val="8"/>
                <c:pt idx="0">
                  <c:v>262144</c:v>
                </c:pt>
                <c:pt idx="1">
                  <c:v>524288</c:v>
                </c:pt>
                <c:pt idx="2">
                  <c:v>1048576</c:v>
                </c:pt>
                <c:pt idx="3">
                  <c:v>2097152</c:v>
                </c:pt>
                <c:pt idx="4">
                  <c:v>4194304</c:v>
                </c:pt>
                <c:pt idx="5">
                  <c:v>8388608</c:v>
                </c:pt>
                <c:pt idx="6">
                  <c:v>16777216</c:v>
                </c:pt>
                <c:pt idx="7">
                  <c:v>33554432</c:v>
                </c:pt>
              </c:numCache>
            </c:numRef>
          </c:xVal>
          <c:yVal>
            <c:numRef>
              <c:f>stats!$B$19:$B$26</c:f>
              <c:numCache>
                <c:formatCode>General</c:formatCode>
                <c:ptCount val="8"/>
                <c:pt idx="0">
                  <c:v>4.7270000000000003E-3</c:v>
                </c:pt>
                <c:pt idx="1">
                  <c:v>8.8979999999999997E-3</c:v>
                </c:pt>
                <c:pt idx="2">
                  <c:v>1.4067E-2</c:v>
                </c:pt>
                <c:pt idx="3">
                  <c:v>2.7085999999999999E-2</c:v>
                </c:pt>
                <c:pt idx="4">
                  <c:v>5.8603000000000002E-2</c:v>
                </c:pt>
                <c:pt idx="5">
                  <c:v>0.13043399999999999</c:v>
                </c:pt>
                <c:pt idx="6">
                  <c:v>0.22934299999999999</c:v>
                </c:pt>
                <c:pt idx="7">
                  <c:v>0.40632600000000002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275392"/>
        <c:axId val="174640512"/>
      </c:scatterChart>
      <c:valAx>
        <c:axId val="115275392"/>
        <c:scaling>
          <c:orientation val="minMax"/>
          <c:max val="3355443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vectors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4640512"/>
        <c:crosses val="autoZero"/>
        <c:crossBetween val="midCat"/>
      </c:valAx>
      <c:valAx>
        <c:axId val="174640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AT" dirty="0" smtClean="0"/>
                  <a:t>Time</a:t>
                </a:r>
                <a:r>
                  <a:rPr lang="de-AT" baseline="0" dirty="0" smtClean="0"/>
                  <a:t> in </a:t>
                </a:r>
                <a:r>
                  <a:rPr lang="de-AT" baseline="0" dirty="0" err="1" smtClean="0"/>
                  <a:t>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52753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v>Upload</c:v>
          </c:tx>
          <c:cat>
            <c:numRef>
              <c:f>stats!$N$30:$N$37</c:f>
              <c:numCache>
                <c:formatCode>General</c:formatCode>
                <c:ptCount val="8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</c:numCache>
            </c:numRef>
          </c:cat>
          <c:val>
            <c:numRef>
              <c:f>stats!$C$30:$C$37</c:f>
              <c:numCache>
                <c:formatCode>General</c:formatCode>
                <c:ptCount val="8"/>
                <c:pt idx="0">
                  <c:v>3.1589999999999999E-3</c:v>
                </c:pt>
                <c:pt idx="1">
                  <c:v>4.3150000000000003E-3</c:v>
                </c:pt>
                <c:pt idx="2">
                  <c:v>7.345E-3</c:v>
                </c:pt>
                <c:pt idx="3">
                  <c:v>1.3598000000000001E-2</c:v>
                </c:pt>
                <c:pt idx="4">
                  <c:v>2.6141999999999999E-2</c:v>
                </c:pt>
                <c:pt idx="5">
                  <c:v>5.5051999999999997E-2</c:v>
                </c:pt>
                <c:pt idx="6">
                  <c:v>0.11583300000000001</c:v>
                </c:pt>
                <c:pt idx="7">
                  <c:v>0.23143900000000001</c:v>
                </c:pt>
              </c:numCache>
            </c:numRef>
          </c:val>
        </c:ser>
        <c:ser>
          <c:idx val="1"/>
          <c:order val="1"/>
          <c:tx>
            <c:v>Runtime</c:v>
          </c:tx>
          <c:spPr>
            <a:ln w="25400">
              <a:noFill/>
            </a:ln>
          </c:spPr>
          <c:cat>
            <c:numRef>
              <c:f>stats!$N$30:$N$37</c:f>
              <c:numCache>
                <c:formatCode>General</c:formatCode>
                <c:ptCount val="8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</c:numCache>
            </c:numRef>
          </c:cat>
          <c:val>
            <c:numRef>
              <c:f>stats!$E$30:$E$37</c:f>
              <c:numCache>
                <c:formatCode>General</c:formatCode>
                <c:ptCount val="8"/>
                <c:pt idx="0">
                  <c:v>2.3080000000000002E-3</c:v>
                </c:pt>
                <c:pt idx="1">
                  <c:v>1.4419999999999999E-3</c:v>
                </c:pt>
                <c:pt idx="2">
                  <c:v>2.1050000000000001E-3</c:v>
                </c:pt>
                <c:pt idx="3">
                  <c:v>4.1700000000000001E-3</c:v>
                </c:pt>
                <c:pt idx="4">
                  <c:v>7.9019999999999993E-3</c:v>
                </c:pt>
                <c:pt idx="5">
                  <c:v>1.4246E-2</c:v>
                </c:pt>
                <c:pt idx="6">
                  <c:v>2.3448E-2</c:v>
                </c:pt>
                <c:pt idx="7">
                  <c:v>4.1917000000000003E-2</c:v>
                </c:pt>
              </c:numCache>
            </c:numRef>
          </c:val>
        </c:ser>
        <c:ser>
          <c:idx val="2"/>
          <c:order val="2"/>
          <c:tx>
            <c:v>Download</c:v>
          </c:tx>
          <c:spPr>
            <a:ln w="25400">
              <a:noFill/>
            </a:ln>
          </c:spPr>
          <c:cat>
            <c:numRef>
              <c:f>stats!$N$30:$N$37</c:f>
              <c:numCache>
                <c:formatCode>General</c:formatCode>
                <c:ptCount val="8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</c:numCache>
            </c:numRef>
          </c:cat>
          <c:val>
            <c:numRef>
              <c:f>stats!$G$30:$G$37</c:f>
              <c:numCache>
                <c:formatCode>General</c:formatCode>
                <c:ptCount val="8"/>
                <c:pt idx="0">
                  <c:v>2.405E-3</c:v>
                </c:pt>
                <c:pt idx="1">
                  <c:v>3.852E-3</c:v>
                </c:pt>
                <c:pt idx="2">
                  <c:v>6.4520000000000003E-3</c:v>
                </c:pt>
                <c:pt idx="3">
                  <c:v>1.2586999999999999E-2</c:v>
                </c:pt>
                <c:pt idx="4">
                  <c:v>2.6162999999999999E-2</c:v>
                </c:pt>
                <c:pt idx="5">
                  <c:v>5.3815000000000002E-2</c:v>
                </c:pt>
                <c:pt idx="6">
                  <c:v>9.7966999999999999E-2</c:v>
                </c:pt>
                <c:pt idx="7">
                  <c:v>0.17863599999999999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13408"/>
        <c:axId val="116953024"/>
      </c:areaChart>
      <c:catAx>
        <c:axId val="266513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AT" dirty="0" err="1" smtClean="0"/>
                  <a:t>Number</a:t>
                </a:r>
                <a:r>
                  <a:rPr lang="de-AT" baseline="0" dirty="0" smtClean="0"/>
                  <a:t> </a:t>
                </a:r>
                <a:r>
                  <a:rPr lang="de-AT" baseline="0" dirty="0" err="1" smtClean="0"/>
                  <a:t>of</a:t>
                </a:r>
                <a:r>
                  <a:rPr lang="de-AT" baseline="0" dirty="0" smtClean="0"/>
                  <a:t> </a:t>
                </a:r>
                <a:r>
                  <a:rPr lang="de-AT" baseline="0" dirty="0" err="1" smtClean="0"/>
                  <a:t>vectors</a:t>
                </a:r>
                <a:r>
                  <a:rPr lang="de-AT" baseline="0" dirty="0" smtClean="0"/>
                  <a:t> (</a:t>
                </a:r>
                <a:r>
                  <a:rPr lang="en-US" sz="1000" b="1" i="0" u="none" strike="noStrike" baseline="0" dirty="0" smtClean="0">
                    <a:effectLst/>
                  </a:rPr>
                  <a:t>2</a:t>
                </a:r>
                <a:r>
                  <a:rPr lang="en-US" sz="1000" b="1" i="0" u="none" strike="noStrike" baseline="30000" dirty="0" smtClean="0">
                    <a:effectLst/>
                  </a:rPr>
                  <a:t>x</a:t>
                </a:r>
                <a:r>
                  <a:rPr lang="de-AT" baseline="0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953024"/>
        <c:crosses val="autoZero"/>
        <c:auto val="1"/>
        <c:lblAlgn val="ctr"/>
        <c:lblOffset val="100"/>
        <c:noMultiLvlLbl val="0"/>
      </c:catAx>
      <c:valAx>
        <c:axId val="1169530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in 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51340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C182C-AA47-43EA-8477-6A0B81D73199}" type="doc">
      <dgm:prSet loTypeId="urn:microsoft.com/office/officeart/2005/8/layout/gear1" loCatId="cycle" qsTypeId="urn:microsoft.com/office/officeart/2005/8/quickstyle/simple2" qsCatId="simple" csTypeId="urn:microsoft.com/office/officeart/2005/8/colors/colorful4" csCatId="colorful" phldr="1"/>
      <dgm:spPr/>
    </dgm:pt>
    <dgm:pt modelId="{792C01D7-1024-4B78-AFF3-6DAE3D03F4F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Matrix </a:t>
          </a:r>
          <a:r>
            <a:rPr lang="en-US" dirty="0" err="1" smtClean="0"/>
            <a:t>mult</a:t>
          </a:r>
          <a:r>
            <a:rPr lang="en-US" dirty="0" smtClean="0"/>
            <a:t>.</a:t>
          </a:r>
          <a:endParaRPr lang="en-US" dirty="0"/>
        </a:p>
      </dgm:t>
    </dgm:pt>
    <dgm:pt modelId="{0F622844-4F4E-44E0-A107-31672A7D789E}" type="parTrans" cxnId="{83358007-6DC7-4B85-95FB-6EC6766457AE}">
      <dgm:prSet/>
      <dgm:spPr/>
      <dgm:t>
        <a:bodyPr/>
        <a:lstStyle/>
        <a:p>
          <a:endParaRPr lang="en-US"/>
        </a:p>
      </dgm:t>
    </dgm:pt>
    <dgm:pt modelId="{992D6724-1DEF-4692-A7B7-627684140E47}" type="sibTrans" cxnId="{83358007-6DC7-4B85-95FB-6EC6766457A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92791D00-1E24-47FB-AA3E-D205CCC82F0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21CBF171-75B4-4A47-884E-C8C1957C90CD}" type="parTrans" cxnId="{19CC03BD-D327-4464-A793-B8DD1CF797BC}">
      <dgm:prSet/>
      <dgm:spPr/>
      <dgm:t>
        <a:bodyPr/>
        <a:lstStyle/>
        <a:p>
          <a:endParaRPr lang="en-US"/>
        </a:p>
      </dgm:t>
    </dgm:pt>
    <dgm:pt modelId="{F2AABDD7-BA1C-4F18-BE2C-C4BC6D23D8E9}" type="sibTrans" cxnId="{19CC03BD-D327-4464-A793-B8DD1CF797B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3797602-3490-48AD-922F-26FC2B8A8D97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D4A5214C-F4AC-48FB-985B-F5C4BD002A44}" type="sibTrans" cxnId="{3E728DFA-4F73-4A37-A0E9-25AD977DB2CD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7EBCA9DB-BDFB-489F-9B19-FFB9416C9CF3}" type="parTrans" cxnId="{3E728DFA-4F73-4A37-A0E9-25AD977DB2CD}">
      <dgm:prSet/>
      <dgm:spPr/>
      <dgm:t>
        <a:bodyPr/>
        <a:lstStyle/>
        <a:p>
          <a:endParaRPr lang="en-US"/>
        </a:p>
      </dgm:t>
    </dgm:pt>
    <dgm:pt modelId="{945CC6C6-3ABD-4BAA-BA17-75A34FB4037B}" type="pres">
      <dgm:prSet presAssocID="{DCBC182C-AA47-43EA-8477-6A0B81D731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A7B59C1-0946-4540-B124-AA8A64E7AF52}" type="pres">
      <dgm:prSet presAssocID="{792C01D7-1024-4B78-AFF3-6DAE3D03F4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2832-CAA6-42F9-8407-550B6E2DE1A1}" type="pres">
      <dgm:prSet presAssocID="{792C01D7-1024-4B78-AFF3-6DAE3D03F4FD}" presName="gear1srcNode" presStyleLbl="node1" presStyleIdx="0" presStyleCnt="3"/>
      <dgm:spPr/>
      <dgm:t>
        <a:bodyPr/>
        <a:lstStyle/>
        <a:p>
          <a:endParaRPr lang="en-US"/>
        </a:p>
      </dgm:t>
    </dgm:pt>
    <dgm:pt modelId="{AA6B7F07-241F-4F40-8BFD-0B9697D93720}" type="pres">
      <dgm:prSet presAssocID="{792C01D7-1024-4B78-AFF3-6DAE3D03F4FD}" presName="gear1dstNode" presStyleLbl="node1" presStyleIdx="0" presStyleCnt="3"/>
      <dgm:spPr/>
      <dgm:t>
        <a:bodyPr/>
        <a:lstStyle/>
        <a:p>
          <a:endParaRPr lang="en-US"/>
        </a:p>
      </dgm:t>
    </dgm:pt>
    <dgm:pt modelId="{27AFAAD3-C0F4-4315-8C52-75A0B51E69BB}" type="pres">
      <dgm:prSet presAssocID="{C3797602-3490-48AD-922F-26FC2B8A8D9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FC20-8CE7-4DA3-814D-57AC02FBC32D}" type="pres">
      <dgm:prSet presAssocID="{C3797602-3490-48AD-922F-26FC2B8A8D97}" presName="gear2srcNode" presStyleLbl="node1" presStyleIdx="1" presStyleCnt="3"/>
      <dgm:spPr/>
      <dgm:t>
        <a:bodyPr/>
        <a:lstStyle/>
        <a:p>
          <a:endParaRPr lang="en-US"/>
        </a:p>
      </dgm:t>
    </dgm:pt>
    <dgm:pt modelId="{13FBA799-1D33-4B0D-BD6F-296C45337078}" type="pres">
      <dgm:prSet presAssocID="{C3797602-3490-48AD-922F-26FC2B8A8D97}" presName="gear2dstNode" presStyleLbl="node1" presStyleIdx="1" presStyleCnt="3"/>
      <dgm:spPr/>
      <dgm:t>
        <a:bodyPr/>
        <a:lstStyle/>
        <a:p>
          <a:endParaRPr lang="en-US"/>
        </a:p>
      </dgm:t>
    </dgm:pt>
    <dgm:pt modelId="{65227177-1974-43C4-BA0A-034DF813F3FB}" type="pres">
      <dgm:prSet presAssocID="{92791D00-1E24-47FB-AA3E-D205CCC82F0C}" presName="gear3" presStyleLbl="node1" presStyleIdx="2" presStyleCnt="3"/>
      <dgm:spPr/>
      <dgm:t>
        <a:bodyPr/>
        <a:lstStyle/>
        <a:p>
          <a:endParaRPr lang="en-US"/>
        </a:p>
      </dgm:t>
    </dgm:pt>
    <dgm:pt modelId="{311B3811-EDE6-4023-A84F-EFB56868F924}" type="pres">
      <dgm:prSet presAssocID="{92791D00-1E24-47FB-AA3E-D205CCC82F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6CE49-C770-4957-AEE7-CFB4B231E9BF}" type="pres">
      <dgm:prSet presAssocID="{92791D00-1E24-47FB-AA3E-D205CCC82F0C}" presName="gear3srcNode" presStyleLbl="node1" presStyleIdx="2" presStyleCnt="3"/>
      <dgm:spPr/>
      <dgm:t>
        <a:bodyPr/>
        <a:lstStyle/>
        <a:p>
          <a:endParaRPr lang="en-US"/>
        </a:p>
      </dgm:t>
    </dgm:pt>
    <dgm:pt modelId="{F064FEDF-7075-491C-8FE7-FCAB6C6156D5}" type="pres">
      <dgm:prSet presAssocID="{92791D00-1E24-47FB-AA3E-D205CCC82F0C}" presName="gear3dstNode" presStyleLbl="node1" presStyleIdx="2" presStyleCnt="3"/>
      <dgm:spPr/>
      <dgm:t>
        <a:bodyPr/>
        <a:lstStyle/>
        <a:p>
          <a:endParaRPr lang="en-US"/>
        </a:p>
      </dgm:t>
    </dgm:pt>
    <dgm:pt modelId="{C6E633D0-E014-45CC-A2D9-749A3A0B2C5C}" type="pres">
      <dgm:prSet presAssocID="{992D6724-1DEF-4692-A7B7-627684140E4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0930DCB-5C7A-4126-BC09-F6E99DDF5CFC}" type="pres">
      <dgm:prSet presAssocID="{D4A5214C-F4AC-48FB-985B-F5C4BD002A4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A6CCD0E-EABE-4627-B762-058DAD362BB2}" type="pres">
      <dgm:prSet presAssocID="{F2AABDD7-BA1C-4F18-BE2C-C4BC6D23D8E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13C3248-9E56-4246-BF39-2FB84A53AF26}" type="presOf" srcId="{C3797602-3490-48AD-922F-26FC2B8A8D97}" destId="{27AFAAD3-C0F4-4315-8C52-75A0B51E69BB}" srcOrd="0" destOrd="0" presId="urn:microsoft.com/office/officeart/2005/8/layout/gear1"/>
    <dgm:cxn modelId="{0FEC4561-80AC-4507-A95D-CD707E92020E}" type="presOf" srcId="{792C01D7-1024-4B78-AFF3-6DAE3D03F4FD}" destId="{C6FC2832-CAA6-42F9-8407-550B6E2DE1A1}" srcOrd="1" destOrd="0" presId="urn:microsoft.com/office/officeart/2005/8/layout/gear1"/>
    <dgm:cxn modelId="{6BF638D0-E1BE-464B-88C0-4D713F4BEAB6}" type="presOf" srcId="{92791D00-1E24-47FB-AA3E-D205CCC82F0C}" destId="{F064FEDF-7075-491C-8FE7-FCAB6C6156D5}" srcOrd="3" destOrd="0" presId="urn:microsoft.com/office/officeart/2005/8/layout/gear1"/>
    <dgm:cxn modelId="{71F7008F-B811-4805-A567-0022E44653B5}" type="presOf" srcId="{792C01D7-1024-4B78-AFF3-6DAE3D03F4FD}" destId="{AA6B7F07-241F-4F40-8BFD-0B9697D93720}" srcOrd="2" destOrd="0" presId="urn:microsoft.com/office/officeart/2005/8/layout/gear1"/>
    <dgm:cxn modelId="{3E728DFA-4F73-4A37-A0E9-25AD977DB2CD}" srcId="{DCBC182C-AA47-43EA-8477-6A0B81D73199}" destId="{C3797602-3490-48AD-922F-26FC2B8A8D97}" srcOrd="1" destOrd="0" parTransId="{7EBCA9DB-BDFB-489F-9B19-FFB9416C9CF3}" sibTransId="{D4A5214C-F4AC-48FB-985B-F5C4BD002A44}"/>
    <dgm:cxn modelId="{A9FA762E-0D52-4672-A97E-B6BF33070823}" type="presOf" srcId="{92791D00-1E24-47FB-AA3E-D205CCC82F0C}" destId="{2C16CE49-C770-4957-AEE7-CFB4B231E9BF}" srcOrd="2" destOrd="0" presId="urn:microsoft.com/office/officeart/2005/8/layout/gear1"/>
    <dgm:cxn modelId="{8B487FEC-4394-4EB4-B6D5-6944D3DE9B2B}" type="presOf" srcId="{92791D00-1E24-47FB-AA3E-D205CCC82F0C}" destId="{65227177-1974-43C4-BA0A-034DF813F3FB}" srcOrd="0" destOrd="0" presId="urn:microsoft.com/office/officeart/2005/8/layout/gear1"/>
    <dgm:cxn modelId="{D65511B2-3B10-4958-BF40-0BC05A56C654}" type="presOf" srcId="{792C01D7-1024-4B78-AFF3-6DAE3D03F4FD}" destId="{5A7B59C1-0946-4540-B124-AA8A64E7AF52}" srcOrd="0" destOrd="0" presId="urn:microsoft.com/office/officeart/2005/8/layout/gear1"/>
    <dgm:cxn modelId="{93660314-A36F-4DB2-AC1A-DDADD09FDBD0}" type="presOf" srcId="{992D6724-1DEF-4692-A7B7-627684140E47}" destId="{C6E633D0-E014-45CC-A2D9-749A3A0B2C5C}" srcOrd="0" destOrd="0" presId="urn:microsoft.com/office/officeart/2005/8/layout/gear1"/>
    <dgm:cxn modelId="{74FA646C-C84A-4A4C-A68B-8873D3AAE292}" type="presOf" srcId="{C3797602-3490-48AD-922F-26FC2B8A8D97}" destId="{3589FC20-8CE7-4DA3-814D-57AC02FBC32D}" srcOrd="1" destOrd="0" presId="urn:microsoft.com/office/officeart/2005/8/layout/gear1"/>
    <dgm:cxn modelId="{19CC03BD-D327-4464-A793-B8DD1CF797BC}" srcId="{DCBC182C-AA47-43EA-8477-6A0B81D73199}" destId="{92791D00-1E24-47FB-AA3E-D205CCC82F0C}" srcOrd="2" destOrd="0" parTransId="{21CBF171-75B4-4A47-884E-C8C1957C90CD}" sibTransId="{F2AABDD7-BA1C-4F18-BE2C-C4BC6D23D8E9}"/>
    <dgm:cxn modelId="{9E148234-9FC2-48EB-8ACF-23CA383B2A2C}" type="presOf" srcId="{DCBC182C-AA47-43EA-8477-6A0B81D73199}" destId="{945CC6C6-3ABD-4BAA-BA17-75A34FB4037B}" srcOrd="0" destOrd="0" presId="urn:microsoft.com/office/officeart/2005/8/layout/gear1"/>
    <dgm:cxn modelId="{34FCBA42-8907-44AD-99EA-BBD5BD8707A9}" type="presOf" srcId="{D4A5214C-F4AC-48FB-985B-F5C4BD002A44}" destId="{E0930DCB-5C7A-4126-BC09-F6E99DDF5CFC}" srcOrd="0" destOrd="0" presId="urn:microsoft.com/office/officeart/2005/8/layout/gear1"/>
    <dgm:cxn modelId="{D981E5A1-F799-4B58-BF1C-FDEF8A3969B1}" type="presOf" srcId="{C3797602-3490-48AD-922F-26FC2B8A8D97}" destId="{13FBA799-1D33-4B0D-BD6F-296C45337078}" srcOrd="2" destOrd="0" presId="urn:microsoft.com/office/officeart/2005/8/layout/gear1"/>
    <dgm:cxn modelId="{83358007-6DC7-4B85-95FB-6EC6766457AE}" srcId="{DCBC182C-AA47-43EA-8477-6A0B81D73199}" destId="{792C01D7-1024-4B78-AFF3-6DAE3D03F4FD}" srcOrd="0" destOrd="0" parTransId="{0F622844-4F4E-44E0-A107-31672A7D789E}" sibTransId="{992D6724-1DEF-4692-A7B7-627684140E47}"/>
    <dgm:cxn modelId="{6E8E7FAE-8454-4361-A7BF-1F4E41DC91F1}" type="presOf" srcId="{F2AABDD7-BA1C-4F18-BE2C-C4BC6D23D8E9}" destId="{1A6CCD0E-EABE-4627-B762-058DAD362BB2}" srcOrd="0" destOrd="0" presId="urn:microsoft.com/office/officeart/2005/8/layout/gear1"/>
    <dgm:cxn modelId="{5635EA25-4ED9-41D2-8331-795B2D260777}" type="presOf" srcId="{92791D00-1E24-47FB-AA3E-D205CCC82F0C}" destId="{311B3811-EDE6-4023-A84F-EFB56868F924}" srcOrd="1" destOrd="0" presId="urn:microsoft.com/office/officeart/2005/8/layout/gear1"/>
    <dgm:cxn modelId="{D6DC6589-430D-4B0F-8885-FC78691255BA}" type="presParOf" srcId="{945CC6C6-3ABD-4BAA-BA17-75A34FB4037B}" destId="{5A7B59C1-0946-4540-B124-AA8A64E7AF52}" srcOrd="0" destOrd="0" presId="urn:microsoft.com/office/officeart/2005/8/layout/gear1"/>
    <dgm:cxn modelId="{6E9122B1-5C3E-47E4-9FA6-B4637A20E216}" type="presParOf" srcId="{945CC6C6-3ABD-4BAA-BA17-75A34FB4037B}" destId="{C6FC2832-CAA6-42F9-8407-550B6E2DE1A1}" srcOrd="1" destOrd="0" presId="urn:microsoft.com/office/officeart/2005/8/layout/gear1"/>
    <dgm:cxn modelId="{89999A05-DB72-4190-A9E0-E6694031CFC9}" type="presParOf" srcId="{945CC6C6-3ABD-4BAA-BA17-75A34FB4037B}" destId="{AA6B7F07-241F-4F40-8BFD-0B9697D93720}" srcOrd="2" destOrd="0" presId="urn:microsoft.com/office/officeart/2005/8/layout/gear1"/>
    <dgm:cxn modelId="{44966786-AD61-436C-8485-6269469236BD}" type="presParOf" srcId="{945CC6C6-3ABD-4BAA-BA17-75A34FB4037B}" destId="{27AFAAD3-C0F4-4315-8C52-75A0B51E69BB}" srcOrd="3" destOrd="0" presId="urn:microsoft.com/office/officeart/2005/8/layout/gear1"/>
    <dgm:cxn modelId="{ABAEDAAC-C80E-4804-95D0-E976897B8909}" type="presParOf" srcId="{945CC6C6-3ABD-4BAA-BA17-75A34FB4037B}" destId="{3589FC20-8CE7-4DA3-814D-57AC02FBC32D}" srcOrd="4" destOrd="0" presId="urn:microsoft.com/office/officeart/2005/8/layout/gear1"/>
    <dgm:cxn modelId="{E3FEDECD-5BC9-4937-9996-C71B9A86CDDA}" type="presParOf" srcId="{945CC6C6-3ABD-4BAA-BA17-75A34FB4037B}" destId="{13FBA799-1D33-4B0D-BD6F-296C45337078}" srcOrd="5" destOrd="0" presId="urn:microsoft.com/office/officeart/2005/8/layout/gear1"/>
    <dgm:cxn modelId="{232142DE-97DA-4ACC-B38F-2C46D07CAB8D}" type="presParOf" srcId="{945CC6C6-3ABD-4BAA-BA17-75A34FB4037B}" destId="{65227177-1974-43C4-BA0A-034DF813F3FB}" srcOrd="6" destOrd="0" presId="urn:microsoft.com/office/officeart/2005/8/layout/gear1"/>
    <dgm:cxn modelId="{A5C77F0B-6EC4-49F1-9988-0559B2084AA6}" type="presParOf" srcId="{945CC6C6-3ABD-4BAA-BA17-75A34FB4037B}" destId="{311B3811-EDE6-4023-A84F-EFB56868F924}" srcOrd="7" destOrd="0" presId="urn:microsoft.com/office/officeart/2005/8/layout/gear1"/>
    <dgm:cxn modelId="{BD6E927C-82AF-4E81-8C2C-943C831119EF}" type="presParOf" srcId="{945CC6C6-3ABD-4BAA-BA17-75A34FB4037B}" destId="{2C16CE49-C770-4957-AEE7-CFB4B231E9BF}" srcOrd="8" destOrd="0" presId="urn:microsoft.com/office/officeart/2005/8/layout/gear1"/>
    <dgm:cxn modelId="{196D866D-08D0-4422-900C-AC5C76BF2259}" type="presParOf" srcId="{945CC6C6-3ABD-4BAA-BA17-75A34FB4037B}" destId="{F064FEDF-7075-491C-8FE7-FCAB6C6156D5}" srcOrd="9" destOrd="0" presId="urn:microsoft.com/office/officeart/2005/8/layout/gear1"/>
    <dgm:cxn modelId="{5184FAE4-D048-4CC3-B129-7D59A1E08CC1}" type="presParOf" srcId="{945CC6C6-3ABD-4BAA-BA17-75A34FB4037B}" destId="{C6E633D0-E014-45CC-A2D9-749A3A0B2C5C}" srcOrd="10" destOrd="0" presId="urn:microsoft.com/office/officeart/2005/8/layout/gear1"/>
    <dgm:cxn modelId="{6A4D303F-9FB2-4B15-B7CD-274D31CD3888}" type="presParOf" srcId="{945CC6C6-3ABD-4BAA-BA17-75A34FB4037B}" destId="{E0930DCB-5C7A-4126-BC09-F6E99DDF5CFC}" srcOrd="11" destOrd="0" presId="urn:microsoft.com/office/officeart/2005/8/layout/gear1"/>
    <dgm:cxn modelId="{E461941A-6808-4D27-8C26-1C6B08DFD594}" type="presParOf" srcId="{945CC6C6-3ABD-4BAA-BA17-75A34FB4037B}" destId="{1A6CCD0E-EABE-4627-B762-058DAD362BB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C182C-AA47-43EA-8477-6A0B81D73199}" type="doc">
      <dgm:prSet loTypeId="urn:microsoft.com/office/officeart/2005/8/layout/gear1" loCatId="cycle" qsTypeId="urn:microsoft.com/office/officeart/2005/8/quickstyle/simple2" qsCatId="simple" csTypeId="urn:microsoft.com/office/officeart/2005/8/colors/colorful4" csCatId="colorful" phldr="1"/>
      <dgm:spPr/>
    </dgm:pt>
    <dgm:pt modelId="{792C01D7-1024-4B78-AFF3-6DAE3D03F4FD}">
      <dgm:prSet phldrT="[Text]"/>
      <dgm:spPr/>
      <dgm:t>
        <a:bodyPr/>
        <a:lstStyle/>
        <a:p>
          <a:r>
            <a:rPr lang="en-US" dirty="0" smtClean="0"/>
            <a:t>Matrix </a:t>
          </a:r>
          <a:r>
            <a:rPr lang="en-US" dirty="0" err="1" smtClean="0"/>
            <a:t>mult</a:t>
          </a:r>
          <a:r>
            <a:rPr lang="en-US" dirty="0" smtClean="0"/>
            <a:t>.</a:t>
          </a:r>
          <a:endParaRPr lang="en-US" dirty="0"/>
        </a:p>
      </dgm:t>
    </dgm:pt>
    <dgm:pt modelId="{0F622844-4F4E-44E0-A107-31672A7D789E}" type="parTrans" cxnId="{83358007-6DC7-4B85-95FB-6EC6766457AE}">
      <dgm:prSet/>
      <dgm:spPr/>
      <dgm:t>
        <a:bodyPr/>
        <a:lstStyle/>
        <a:p>
          <a:endParaRPr lang="en-US"/>
        </a:p>
      </dgm:t>
    </dgm:pt>
    <dgm:pt modelId="{992D6724-1DEF-4692-A7B7-627684140E47}" type="sibTrans" cxnId="{83358007-6DC7-4B85-95FB-6EC6766457AE}">
      <dgm:prSet/>
      <dgm:spPr/>
      <dgm:t>
        <a:bodyPr/>
        <a:lstStyle/>
        <a:p>
          <a:endParaRPr lang="en-US"/>
        </a:p>
      </dgm:t>
    </dgm:pt>
    <dgm:pt modelId="{92791D00-1E24-47FB-AA3E-D205CCC82F0C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21CBF171-75B4-4A47-884E-C8C1957C90CD}" type="parTrans" cxnId="{19CC03BD-D327-4464-A793-B8DD1CF797BC}">
      <dgm:prSet/>
      <dgm:spPr/>
      <dgm:t>
        <a:bodyPr/>
        <a:lstStyle/>
        <a:p>
          <a:endParaRPr lang="en-US"/>
        </a:p>
      </dgm:t>
    </dgm:pt>
    <dgm:pt modelId="{F2AABDD7-BA1C-4F18-BE2C-C4BC6D23D8E9}" type="sibTrans" cxnId="{19CC03BD-D327-4464-A793-B8DD1CF797BC}">
      <dgm:prSet/>
      <dgm:spPr/>
      <dgm:t>
        <a:bodyPr/>
        <a:lstStyle/>
        <a:p>
          <a:endParaRPr lang="en-US"/>
        </a:p>
      </dgm:t>
    </dgm:pt>
    <dgm:pt modelId="{C3797602-3490-48AD-922F-26FC2B8A8D97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D4A5214C-F4AC-48FB-985B-F5C4BD002A44}" type="sibTrans" cxnId="{3E728DFA-4F73-4A37-A0E9-25AD977DB2CD}">
      <dgm:prSet/>
      <dgm:spPr/>
      <dgm:t>
        <a:bodyPr/>
        <a:lstStyle/>
        <a:p>
          <a:endParaRPr lang="en-US"/>
        </a:p>
      </dgm:t>
    </dgm:pt>
    <dgm:pt modelId="{7EBCA9DB-BDFB-489F-9B19-FFB9416C9CF3}" type="parTrans" cxnId="{3E728DFA-4F73-4A37-A0E9-25AD977DB2CD}">
      <dgm:prSet/>
      <dgm:spPr/>
      <dgm:t>
        <a:bodyPr/>
        <a:lstStyle/>
        <a:p>
          <a:endParaRPr lang="en-US"/>
        </a:p>
      </dgm:t>
    </dgm:pt>
    <dgm:pt modelId="{945CC6C6-3ABD-4BAA-BA17-75A34FB4037B}" type="pres">
      <dgm:prSet presAssocID="{DCBC182C-AA47-43EA-8477-6A0B81D731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A7B59C1-0946-4540-B124-AA8A64E7AF52}" type="pres">
      <dgm:prSet presAssocID="{792C01D7-1024-4B78-AFF3-6DAE3D03F4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2832-CAA6-42F9-8407-550B6E2DE1A1}" type="pres">
      <dgm:prSet presAssocID="{792C01D7-1024-4B78-AFF3-6DAE3D03F4FD}" presName="gear1srcNode" presStyleLbl="node1" presStyleIdx="0" presStyleCnt="3"/>
      <dgm:spPr/>
      <dgm:t>
        <a:bodyPr/>
        <a:lstStyle/>
        <a:p>
          <a:endParaRPr lang="en-US"/>
        </a:p>
      </dgm:t>
    </dgm:pt>
    <dgm:pt modelId="{AA6B7F07-241F-4F40-8BFD-0B9697D93720}" type="pres">
      <dgm:prSet presAssocID="{792C01D7-1024-4B78-AFF3-6DAE3D03F4FD}" presName="gear1dstNode" presStyleLbl="node1" presStyleIdx="0" presStyleCnt="3"/>
      <dgm:spPr/>
      <dgm:t>
        <a:bodyPr/>
        <a:lstStyle/>
        <a:p>
          <a:endParaRPr lang="en-US"/>
        </a:p>
      </dgm:t>
    </dgm:pt>
    <dgm:pt modelId="{27AFAAD3-C0F4-4315-8C52-75A0B51E69BB}" type="pres">
      <dgm:prSet presAssocID="{C3797602-3490-48AD-922F-26FC2B8A8D9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FC20-8CE7-4DA3-814D-57AC02FBC32D}" type="pres">
      <dgm:prSet presAssocID="{C3797602-3490-48AD-922F-26FC2B8A8D97}" presName="gear2srcNode" presStyleLbl="node1" presStyleIdx="1" presStyleCnt="3"/>
      <dgm:spPr/>
      <dgm:t>
        <a:bodyPr/>
        <a:lstStyle/>
        <a:p>
          <a:endParaRPr lang="en-US"/>
        </a:p>
      </dgm:t>
    </dgm:pt>
    <dgm:pt modelId="{13FBA799-1D33-4B0D-BD6F-296C45337078}" type="pres">
      <dgm:prSet presAssocID="{C3797602-3490-48AD-922F-26FC2B8A8D97}" presName="gear2dstNode" presStyleLbl="node1" presStyleIdx="1" presStyleCnt="3"/>
      <dgm:spPr/>
      <dgm:t>
        <a:bodyPr/>
        <a:lstStyle/>
        <a:p>
          <a:endParaRPr lang="en-US"/>
        </a:p>
      </dgm:t>
    </dgm:pt>
    <dgm:pt modelId="{65227177-1974-43C4-BA0A-034DF813F3FB}" type="pres">
      <dgm:prSet presAssocID="{92791D00-1E24-47FB-AA3E-D205CCC82F0C}" presName="gear3" presStyleLbl="node1" presStyleIdx="2" presStyleCnt="3"/>
      <dgm:spPr/>
      <dgm:t>
        <a:bodyPr/>
        <a:lstStyle/>
        <a:p>
          <a:endParaRPr lang="en-US"/>
        </a:p>
      </dgm:t>
    </dgm:pt>
    <dgm:pt modelId="{311B3811-EDE6-4023-A84F-EFB56868F924}" type="pres">
      <dgm:prSet presAssocID="{92791D00-1E24-47FB-AA3E-D205CCC82F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6CE49-C770-4957-AEE7-CFB4B231E9BF}" type="pres">
      <dgm:prSet presAssocID="{92791D00-1E24-47FB-AA3E-D205CCC82F0C}" presName="gear3srcNode" presStyleLbl="node1" presStyleIdx="2" presStyleCnt="3"/>
      <dgm:spPr/>
      <dgm:t>
        <a:bodyPr/>
        <a:lstStyle/>
        <a:p>
          <a:endParaRPr lang="en-US"/>
        </a:p>
      </dgm:t>
    </dgm:pt>
    <dgm:pt modelId="{F064FEDF-7075-491C-8FE7-FCAB6C6156D5}" type="pres">
      <dgm:prSet presAssocID="{92791D00-1E24-47FB-AA3E-D205CCC82F0C}" presName="gear3dstNode" presStyleLbl="node1" presStyleIdx="2" presStyleCnt="3"/>
      <dgm:spPr/>
      <dgm:t>
        <a:bodyPr/>
        <a:lstStyle/>
        <a:p>
          <a:endParaRPr lang="en-US"/>
        </a:p>
      </dgm:t>
    </dgm:pt>
    <dgm:pt modelId="{C6E633D0-E014-45CC-A2D9-749A3A0B2C5C}" type="pres">
      <dgm:prSet presAssocID="{992D6724-1DEF-4692-A7B7-627684140E4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0930DCB-5C7A-4126-BC09-F6E99DDF5CFC}" type="pres">
      <dgm:prSet presAssocID="{D4A5214C-F4AC-48FB-985B-F5C4BD002A4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A6CCD0E-EABE-4627-B762-058DAD362BB2}" type="pres">
      <dgm:prSet presAssocID="{F2AABDD7-BA1C-4F18-BE2C-C4BC6D23D8E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86D8033-C902-430E-A243-3C9957C7D72E}" type="presOf" srcId="{92791D00-1E24-47FB-AA3E-D205CCC82F0C}" destId="{311B3811-EDE6-4023-A84F-EFB56868F924}" srcOrd="1" destOrd="0" presId="urn:microsoft.com/office/officeart/2005/8/layout/gear1"/>
    <dgm:cxn modelId="{4168E25A-26E7-4C96-85BA-2F2190FB12DB}" type="presOf" srcId="{DCBC182C-AA47-43EA-8477-6A0B81D73199}" destId="{945CC6C6-3ABD-4BAA-BA17-75A34FB4037B}" srcOrd="0" destOrd="0" presId="urn:microsoft.com/office/officeart/2005/8/layout/gear1"/>
    <dgm:cxn modelId="{B2ED1F4A-DCB9-493A-A4C0-7EDE4F8E7451}" type="presOf" srcId="{792C01D7-1024-4B78-AFF3-6DAE3D03F4FD}" destId="{C6FC2832-CAA6-42F9-8407-550B6E2DE1A1}" srcOrd="1" destOrd="0" presId="urn:microsoft.com/office/officeart/2005/8/layout/gear1"/>
    <dgm:cxn modelId="{4D2FC05A-8283-435B-835F-D25E671E3C50}" type="presOf" srcId="{C3797602-3490-48AD-922F-26FC2B8A8D97}" destId="{13FBA799-1D33-4B0D-BD6F-296C45337078}" srcOrd="2" destOrd="0" presId="urn:microsoft.com/office/officeart/2005/8/layout/gear1"/>
    <dgm:cxn modelId="{3E728DFA-4F73-4A37-A0E9-25AD977DB2CD}" srcId="{DCBC182C-AA47-43EA-8477-6A0B81D73199}" destId="{C3797602-3490-48AD-922F-26FC2B8A8D97}" srcOrd="1" destOrd="0" parTransId="{7EBCA9DB-BDFB-489F-9B19-FFB9416C9CF3}" sibTransId="{D4A5214C-F4AC-48FB-985B-F5C4BD002A44}"/>
    <dgm:cxn modelId="{EC864A0B-235A-4705-AE5C-C939DD771960}" type="presOf" srcId="{792C01D7-1024-4B78-AFF3-6DAE3D03F4FD}" destId="{AA6B7F07-241F-4F40-8BFD-0B9697D93720}" srcOrd="2" destOrd="0" presId="urn:microsoft.com/office/officeart/2005/8/layout/gear1"/>
    <dgm:cxn modelId="{5C20F85B-1E25-4C1E-AFE7-43DC8391B1B0}" type="presOf" srcId="{92791D00-1E24-47FB-AA3E-D205CCC82F0C}" destId="{F064FEDF-7075-491C-8FE7-FCAB6C6156D5}" srcOrd="3" destOrd="0" presId="urn:microsoft.com/office/officeart/2005/8/layout/gear1"/>
    <dgm:cxn modelId="{8A23B4E4-6B50-4307-B0B5-CD741A88A189}" type="presOf" srcId="{92791D00-1E24-47FB-AA3E-D205CCC82F0C}" destId="{2C16CE49-C770-4957-AEE7-CFB4B231E9BF}" srcOrd="2" destOrd="0" presId="urn:microsoft.com/office/officeart/2005/8/layout/gear1"/>
    <dgm:cxn modelId="{792476DE-6B1A-48D8-98F6-F434C48CCD13}" type="presOf" srcId="{D4A5214C-F4AC-48FB-985B-F5C4BD002A44}" destId="{E0930DCB-5C7A-4126-BC09-F6E99DDF5CFC}" srcOrd="0" destOrd="0" presId="urn:microsoft.com/office/officeart/2005/8/layout/gear1"/>
    <dgm:cxn modelId="{5274A823-DED1-4FA3-9364-7EC1C3B0CB9B}" type="presOf" srcId="{C3797602-3490-48AD-922F-26FC2B8A8D97}" destId="{27AFAAD3-C0F4-4315-8C52-75A0B51E69BB}" srcOrd="0" destOrd="0" presId="urn:microsoft.com/office/officeart/2005/8/layout/gear1"/>
    <dgm:cxn modelId="{19CC03BD-D327-4464-A793-B8DD1CF797BC}" srcId="{DCBC182C-AA47-43EA-8477-6A0B81D73199}" destId="{92791D00-1E24-47FB-AA3E-D205CCC82F0C}" srcOrd="2" destOrd="0" parTransId="{21CBF171-75B4-4A47-884E-C8C1957C90CD}" sibTransId="{F2AABDD7-BA1C-4F18-BE2C-C4BC6D23D8E9}"/>
    <dgm:cxn modelId="{1D4F5DAC-F97C-48CC-BEEE-03BF52EFDC2A}" type="presOf" srcId="{92791D00-1E24-47FB-AA3E-D205CCC82F0C}" destId="{65227177-1974-43C4-BA0A-034DF813F3FB}" srcOrd="0" destOrd="0" presId="urn:microsoft.com/office/officeart/2005/8/layout/gear1"/>
    <dgm:cxn modelId="{D72E73F6-55B9-44BF-ADCF-799600195415}" type="presOf" srcId="{792C01D7-1024-4B78-AFF3-6DAE3D03F4FD}" destId="{5A7B59C1-0946-4540-B124-AA8A64E7AF52}" srcOrd="0" destOrd="0" presId="urn:microsoft.com/office/officeart/2005/8/layout/gear1"/>
    <dgm:cxn modelId="{83358007-6DC7-4B85-95FB-6EC6766457AE}" srcId="{DCBC182C-AA47-43EA-8477-6A0B81D73199}" destId="{792C01D7-1024-4B78-AFF3-6DAE3D03F4FD}" srcOrd="0" destOrd="0" parTransId="{0F622844-4F4E-44E0-A107-31672A7D789E}" sibTransId="{992D6724-1DEF-4692-A7B7-627684140E47}"/>
    <dgm:cxn modelId="{6EE250D5-83DC-4A39-92A6-3A866E9C0FD5}" type="presOf" srcId="{F2AABDD7-BA1C-4F18-BE2C-C4BC6D23D8E9}" destId="{1A6CCD0E-EABE-4627-B762-058DAD362BB2}" srcOrd="0" destOrd="0" presId="urn:microsoft.com/office/officeart/2005/8/layout/gear1"/>
    <dgm:cxn modelId="{B426949F-758A-4CFD-8614-74B358CA6F58}" type="presOf" srcId="{992D6724-1DEF-4692-A7B7-627684140E47}" destId="{C6E633D0-E014-45CC-A2D9-749A3A0B2C5C}" srcOrd="0" destOrd="0" presId="urn:microsoft.com/office/officeart/2005/8/layout/gear1"/>
    <dgm:cxn modelId="{597DDEB2-A893-4BF0-9F86-2CF5BAB0B4E1}" type="presOf" srcId="{C3797602-3490-48AD-922F-26FC2B8A8D97}" destId="{3589FC20-8CE7-4DA3-814D-57AC02FBC32D}" srcOrd="1" destOrd="0" presId="urn:microsoft.com/office/officeart/2005/8/layout/gear1"/>
    <dgm:cxn modelId="{C8216FFD-2024-474A-85C4-576DE8B89025}" type="presParOf" srcId="{945CC6C6-3ABD-4BAA-BA17-75A34FB4037B}" destId="{5A7B59C1-0946-4540-B124-AA8A64E7AF52}" srcOrd="0" destOrd="0" presId="urn:microsoft.com/office/officeart/2005/8/layout/gear1"/>
    <dgm:cxn modelId="{48507C3F-DC54-4FB3-8047-AED418C8314D}" type="presParOf" srcId="{945CC6C6-3ABD-4BAA-BA17-75A34FB4037B}" destId="{C6FC2832-CAA6-42F9-8407-550B6E2DE1A1}" srcOrd="1" destOrd="0" presId="urn:microsoft.com/office/officeart/2005/8/layout/gear1"/>
    <dgm:cxn modelId="{85F4CB68-8F94-4013-8749-E43A92821287}" type="presParOf" srcId="{945CC6C6-3ABD-4BAA-BA17-75A34FB4037B}" destId="{AA6B7F07-241F-4F40-8BFD-0B9697D93720}" srcOrd="2" destOrd="0" presId="urn:microsoft.com/office/officeart/2005/8/layout/gear1"/>
    <dgm:cxn modelId="{76764E98-BCED-4A79-8639-5DD95E385EA3}" type="presParOf" srcId="{945CC6C6-3ABD-4BAA-BA17-75A34FB4037B}" destId="{27AFAAD3-C0F4-4315-8C52-75A0B51E69BB}" srcOrd="3" destOrd="0" presId="urn:microsoft.com/office/officeart/2005/8/layout/gear1"/>
    <dgm:cxn modelId="{EA516765-B8C8-4EE0-8B43-217CCD1EE453}" type="presParOf" srcId="{945CC6C6-3ABD-4BAA-BA17-75A34FB4037B}" destId="{3589FC20-8CE7-4DA3-814D-57AC02FBC32D}" srcOrd="4" destOrd="0" presId="urn:microsoft.com/office/officeart/2005/8/layout/gear1"/>
    <dgm:cxn modelId="{44A35341-859E-4CEF-AA24-61F461E2C20F}" type="presParOf" srcId="{945CC6C6-3ABD-4BAA-BA17-75A34FB4037B}" destId="{13FBA799-1D33-4B0D-BD6F-296C45337078}" srcOrd="5" destOrd="0" presId="urn:microsoft.com/office/officeart/2005/8/layout/gear1"/>
    <dgm:cxn modelId="{8EB35F3A-C188-4936-8DE1-2F31515949F9}" type="presParOf" srcId="{945CC6C6-3ABD-4BAA-BA17-75A34FB4037B}" destId="{65227177-1974-43C4-BA0A-034DF813F3FB}" srcOrd="6" destOrd="0" presId="urn:microsoft.com/office/officeart/2005/8/layout/gear1"/>
    <dgm:cxn modelId="{8685C099-72EF-4BF1-B9AD-B8003F4F1CCC}" type="presParOf" srcId="{945CC6C6-3ABD-4BAA-BA17-75A34FB4037B}" destId="{311B3811-EDE6-4023-A84F-EFB56868F924}" srcOrd="7" destOrd="0" presId="urn:microsoft.com/office/officeart/2005/8/layout/gear1"/>
    <dgm:cxn modelId="{CCDEE486-D734-4A43-A0D4-0AF4BDE1CE7B}" type="presParOf" srcId="{945CC6C6-3ABD-4BAA-BA17-75A34FB4037B}" destId="{2C16CE49-C770-4957-AEE7-CFB4B231E9BF}" srcOrd="8" destOrd="0" presId="urn:microsoft.com/office/officeart/2005/8/layout/gear1"/>
    <dgm:cxn modelId="{067E52C3-1D51-42C0-8FD0-F54BF6C6830E}" type="presParOf" srcId="{945CC6C6-3ABD-4BAA-BA17-75A34FB4037B}" destId="{F064FEDF-7075-491C-8FE7-FCAB6C6156D5}" srcOrd="9" destOrd="0" presId="urn:microsoft.com/office/officeart/2005/8/layout/gear1"/>
    <dgm:cxn modelId="{BD6766A0-DF71-4583-88B5-FC4B1C9A5887}" type="presParOf" srcId="{945CC6C6-3ABD-4BAA-BA17-75A34FB4037B}" destId="{C6E633D0-E014-45CC-A2D9-749A3A0B2C5C}" srcOrd="10" destOrd="0" presId="urn:microsoft.com/office/officeart/2005/8/layout/gear1"/>
    <dgm:cxn modelId="{36E44F32-49EC-44BC-85F1-BFDF7050FB91}" type="presParOf" srcId="{945CC6C6-3ABD-4BAA-BA17-75A34FB4037B}" destId="{E0930DCB-5C7A-4126-BC09-F6E99DDF5CFC}" srcOrd="11" destOrd="0" presId="urn:microsoft.com/office/officeart/2005/8/layout/gear1"/>
    <dgm:cxn modelId="{84AB4484-BB1D-4513-ADAF-6C5291F8ACB5}" type="presParOf" srcId="{945CC6C6-3ABD-4BAA-BA17-75A34FB4037B}" destId="{1A6CCD0E-EABE-4627-B762-058DAD362BB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9C1-0946-4540-B124-AA8A64E7AF52}">
      <dsp:nvSpPr>
        <dsp:cNvPr id="0" name=""/>
        <dsp:cNvSpPr/>
      </dsp:nvSpPr>
      <dsp:spPr>
        <a:xfrm>
          <a:off x="2604967" y="1348686"/>
          <a:ext cx="1648395" cy="1648395"/>
        </a:xfrm>
        <a:prstGeom prst="gear9">
          <a:avLst/>
        </a:prstGeom>
        <a:solidFill>
          <a:schemeClr val="tx1">
            <a:lumMod val="50000"/>
            <a:lumOff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Matrix </a:t>
          </a:r>
          <a:r>
            <a:rPr lang="en-US" sz="2400" kern="1200" dirty="0" err="1" smtClean="0"/>
            <a:t>mult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>
        <a:off x="2936368" y="1734815"/>
        <a:ext cx="985593" cy="847309"/>
      </dsp:txXfrm>
    </dsp:sp>
    <dsp:sp modelId="{27AFAAD3-C0F4-4315-8C52-75A0B51E69BB}">
      <dsp:nvSpPr>
        <dsp:cNvPr id="0" name=""/>
        <dsp:cNvSpPr/>
      </dsp:nvSpPr>
      <dsp:spPr>
        <a:xfrm>
          <a:off x="1645901" y="959066"/>
          <a:ext cx="1198832" cy="1198832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Sort</a:t>
          </a:r>
          <a:endParaRPr lang="en-US" sz="2400" kern="1200" dirty="0"/>
        </a:p>
      </dsp:txBody>
      <dsp:txXfrm>
        <a:off x="1947711" y="1262700"/>
        <a:ext cx="595212" cy="591564"/>
      </dsp:txXfrm>
    </dsp:sp>
    <dsp:sp modelId="{65227177-1974-43C4-BA0A-034DF813F3FB}">
      <dsp:nvSpPr>
        <dsp:cNvPr id="0" name=""/>
        <dsp:cNvSpPr/>
      </dsp:nvSpPr>
      <dsp:spPr>
        <a:xfrm rot="20700000">
          <a:off x="2317369" y="131993"/>
          <a:ext cx="1174611" cy="1174611"/>
        </a:xfrm>
        <a:prstGeom prst="gear6">
          <a:avLst/>
        </a:prstGeom>
        <a:solidFill>
          <a:schemeClr val="bg1">
            <a:lumMod val="6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Scan</a:t>
          </a:r>
          <a:endParaRPr lang="en-US" sz="2400" kern="1200" dirty="0"/>
        </a:p>
      </dsp:txBody>
      <dsp:txXfrm rot="-20700000">
        <a:off x="2574996" y="389620"/>
        <a:ext cx="659358" cy="659358"/>
      </dsp:txXfrm>
    </dsp:sp>
    <dsp:sp modelId="{C6E633D0-E014-45CC-A2D9-749A3A0B2C5C}">
      <dsp:nvSpPr>
        <dsp:cNvPr id="0" name=""/>
        <dsp:cNvSpPr/>
      </dsp:nvSpPr>
      <dsp:spPr>
        <a:xfrm>
          <a:off x="2465540" y="1107073"/>
          <a:ext cx="2109945" cy="2109945"/>
        </a:xfrm>
        <a:prstGeom prst="circularArrow">
          <a:avLst>
            <a:gd name="adj1" fmla="val 4688"/>
            <a:gd name="adj2" fmla="val 299029"/>
            <a:gd name="adj3" fmla="val 2478621"/>
            <a:gd name="adj4" fmla="val 15944664"/>
            <a:gd name="adj5" fmla="val 5469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30DCB-5C7A-4126-BC09-F6E99DDF5CFC}">
      <dsp:nvSpPr>
        <dsp:cNvPr id="0" name=""/>
        <dsp:cNvSpPr/>
      </dsp:nvSpPr>
      <dsp:spPr>
        <a:xfrm>
          <a:off x="1433590" y="698947"/>
          <a:ext cx="1533007" cy="15330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CCD0E-EABE-4627-B762-058DAD362BB2}">
      <dsp:nvSpPr>
        <dsp:cNvPr id="0" name=""/>
        <dsp:cNvSpPr/>
      </dsp:nvSpPr>
      <dsp:spPr>
        <a:xfrm>
          <a:off x="2045670" y="-120152"/>
          <a:ext cx="1652890" cy="165289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9C1-0946-4540-B124-AA8A64E7AF52}">
      <dsp:nvSpPr>
        <dsp:cNvPr id="0" name=""/>
        <dsp:cNvSpPr/>
      </dsp:nvSpPr>
      <dsp:spPr>
        <a:xfrm>
          <a:off x="4068247" y="2106280"/>
          <a:ext cx="2574343" cy="2574343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Matrix </a:t>
          </a:r>
          <a:r>
            <a:rPr lang="en-US" sz="3900" kern="1200" dirty="0" err="1" smtClean="0"/>
            <a:t>mult</a:t>
          </a:r>
          <a:r>
            <a:rPr lang="en-US" sz="3900" kern="1200" dirty="0" smtClean="0"/>
            <a:t>.</a:t>
          </a:r>
          <a:endParaRPr lang="en-US" sz="3900" kern="1200" dirty="0"/>
        </a:p>
      </dsp:txBody>
      <dsp:txXfrm>
        <a:off x="4585804" y="2709308"/>
        <a:ext cx="1539229" cy="1323265"/>
      </dsp:txXfrm>
    </dsp:sp>
    <dsp:sp modelId="{27AFAAD3-C0F4-4315-8C52-75A0B51E69BB}">
      <dsp:nvSpPr>
        <dsp:cNvPr id="0" name=""/>
        <dsp:cNvSpPr/>
      </dsp:nvSpPr>
      <dsp:spPr>
        <a:xfrm>
          <a:off x="2570448" y="1497799"/>
          <a:ext cx="1872249" cy="1872249"/>
        </a:xfrm>
        <a:prstGeom prst="gear6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Sort</a:t>
          </a:r>
          <a:endParaRPr lang="en-US" sz="3900" kern="1200" dirty="0"/>
        </a:p>
      </dsp:txBody>
      <dsp:txXfrm>
        <a:off x="3041792" y="1971992"/>
        <a:ext cx="929561" cy="923863"/>
      </dsp:txXfrm>
    </dsp:sp>
    <dsp:sp modelId="{65227177-1974-43C4-BA0A-034DF813F3FB}">
      <dsp:nvSpPr>
        <dsp:cNvPr id="0" name=""/>
        <dsp:cNvSpPr/>
      </dsp:nvSpPr>
      <dsp:spPr>
        <a:xfrm rot="20700000">
          <a:off x="3619098" y="206138"/>
          <a:ext cx="1834422" cy="1834422"/>
        </a:xfrm>
        <a:prstGeom prst="gear6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Scan</a:t>
          </a:r>
          <a:endParaRPr lang="en-US" sz="3900" kern="1200" dirty="0"/>
        </a:p>
      </dsp:txBody>
      <dsp:txXfrm rot="-20700000">
        <a:off x="4021441" y="608481"/>
        <a:ext cx="1029737" cy="1029737"/>
      </dsp:txXfrm>
    </dsp:sp>
    <dsp:sp modelId="{C6E633D0-E014-45CC-A2D9-749A3A0B2C5C}">
      <dsp:nvSpPr>
        <dsp:cNvPr id="0" name=""/>
        <dsp:cNvSpPr/>
      </dsp:nvSpPr>
      <dsp:spPr>
        <a:xfrm>
          <a:off x="3875670" y="1714755"/>
          <a:ext cx="3295159" cy="3295159"/>
        </a:xfrm>
        <a:prstGeom prst="circularArrow">
          <a:avLst>
            <a:gd name="adj1" fmla="val 4687"/>
            <a:gd name="adj2" fmla="val 299029"/>
            <a:gd name="adj3" fmla="val 2526676"/>
            <a:gd name="adj4" fmla="val 15838819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30DCB-5C7A-4126-BC09-F6E99DDF5CFC}">
      <dsp:nvSpPr>
        <dsp:cNvPr id="0" name=""/>
        <dsp:cNvSpPr/>
      </dsp:nvSpPr>
      <dsp:spPr>
        <a:xfrm>
          <a:off x="2238876" y="1081454"/>
          <a:ext cx="2394139" cy="23941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CCD0E-EABE-4627-B762-058DAD362BB2}">
      <dsp:nvSpPr>
        <dsp:cNvPr id="0" name=""/>
        <dsp:cNvSpPr/>
      </dsp:nvSpPr>
      <dsp:spPr>
        <a:xfrm>
          <a:off x="3194778" y="-197756"/>
          <a:ext cx="2581364" cy="2581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48E3-ABF5-4FCD-BDF2-371C3D165212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8DFC-DE97-490B-8572-C8B1A4CD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this is where</a:t>
            </a:r>
            <a:r>
              <a:rPr lang="en-US" baseline="0" noProof="0" dirty="0" smtClean="0"/>
              <a:t> OpenCL comes into play. OpenCL will form the </a:t>
            </a:r>
            <a:r>
              <a:rPr lang="en-US" b="1" baseline="0" noProof="0" dirty="0" smtClean="0"/>
              <a:t>first part</a:t>
            </a:r>
            <a:r>
              <a:rPr lang="en-US" baseline="0" noProof="0" dirty="0" smtClean="0"/>
              <a:t> of my bachelor thesis, because building an application for the GPU using OpenCL is </a:t>
            </a:r>
            <a:r>
              <a:rPr lang="en-US" b="1" baseline="0" noProof="0" dirty="0" smtClean="0"/>
              <a:t>not as straightforward</a:t>
            </a:r>
            <a:r>
              <a:rPr lang="en-US" baseline="0" noProof="0" dirty="0" smtClean="0"/>
              <a:t> as writing an application for the CPU. Let's look what is different [CLICK].</a:t>
            </a:r>
          </a:p>
          <a:p>
            <a:r>
              <a:rPr lang="en-US" baseline="0" noProof="0" dirty="0" smtClean="0"/>
              <a:t>Like most other languages OpenCL has a </a:t>
            </a:r>
            <a:r>
              <a:rPr lang="en-US" b="1" baseline="0" noProof="0" dirty="0" smtClean="0"/>
              <a:t>compiler</a:t>
            </a:r>
            <a:r>
              <a:rPr lang="en-US" baseline="0" noProof="0" dirty="0" smtClean="0"/>
              <a:t>, that compiles OpenCL programs, the kernels. But the difference is, that is program </a:t>
            </a:r>
            <a:r>
              <a:rPr lang="en-US" b="1" baseline="0" noProof="0" dirty="0" smtClean="0"/>
              <a:t>cannot be run</a:t>
            </a:r>
            <a:r>
              <a:rPr lang="en-US" baseline="0" noProof="0" dirty="0" smtClean="0"/>
              <a:t>. It needs a so called </a:t>
            </a:r>
            <a:r>
              <a:rPr lang="en-US" b="1" baseline="0" noProof="0" dirty="0" smtClean="0"/>
              <a:t>host application</a:t>
            </a:r>
            <a:r>
              <a:rPr lang="en-US" baseline="0" noProof="0" dirty="0" smtClean="0"/>
              <a:t>, that moves this OpenCL program through the driver to the GPU. The host application running on the CPU then </a:t>
            </a:r>
            <a:r>
              <a:rPr lang="en-US" b="1" baseline="0" noProof="0" dirty="0" smtClean="0"/>
              <a:t>communicates</a:t>
            </a:r>
            <a:r>
              <a:rPr lang="en-US" baseline="0" noProof="0" dirty="0" smtClean="0"/>
              <a:t> with the OpenCL kernel through the </a:t>
            </a:r>
            <a:r>
              <a:rPr lang="en-US" b="1" baseline="0" noProof="0" dirty="0" smtClean="0"/>
              <a:t>OpenCL API</a:t>
            </a:r>
            <a:r>
              <a:rPr lang="en-US" baseline="0" noProof="0" dirty="0" smtClean="0"/>
              <a:t> and driver.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But OpenCL is </a:t>
            </a:r>
            <a:r>
              <a:rPr lang="en-US" b="1" baseline="0" noProof="0" dirty="0" smtClean="0"/>
              <a:t>not </a:t>
            </a:r>
            <a:r>
              <a:rPr lang="en-US" b="1" baseline="0" noProof="0" dirty="0" err="1" smtClean="0"/>
              <a:t>limitted</a:t>
            </a:r>
            <a:r>
              <a:rPr lang="en-US" b="1" baseline="0" noProof="0" dirty="0" smtClean="0"/>
              <a:t> to GPUs</a:t>
            </a:r>
            <a:r>
              <a:rPr lang="en-US" baseline="0" noProof="0" dirty="0" smtClean="0"/>
              <a:t>.</a:t>
            </a:r>
            <a:r>
              <a:rPr lang="de-AT" dirty="0" smtClean="0"/>
              <a:t> OpenCL </a:t>
            </a:r>
            <a:r>
              <a:rPr lang="de-AT" dirty="0" err="1" smtClean="0"/>
              <a:t>runs</a:t>
            </a:r>
            <a:r>
              <a:rPr lang="de-AT" dirty="0" smtClean="0"/>
              <a:t> on </a:t>
            </a:r>
            <a:r>
              <a:rPr lang="de-AT" dirty="0" err="1" smtClean="0"/>
              <a:t>the</a:t>
            </a:r>
            <a:r>
              <a:rPr lang="de-AT" dirty="0" smtClean="0"/>
              <a:t> CPU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well</a:t>
            </a:r>
            <a:r>
              <a:rPr lang="de-AT" dirty="0" smtClean="0"/>
              <a:t> </a:t>
            </a:r>
            <a:r>
              <a:rPr lang="de-AT" baseline="0" dirty="0" smtClean="0"/>
              <a:t>[CLICK]</a:t>
            </a:r>
            <a:r>
              <a:rPr lang="de-AT" dirty="0" smtClean="0"/>
              <a:t>. </a:t>
            </a:r>
            <a:r>
              <a:rPr lang="de-AT" baseline="0" dirty="0" err="1" smtClean="0"/>
              <a:t>Therefore</a:t>
            </a:r>
            <a:r>
              <a:rPr lang="de-AT" baseline="0" dirty="0" smtClean="0"/>
              <a:t>, OpenCL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several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concepts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to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abstract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the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concepts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corresponding</a:t>
            </a:r>
            <a:r>
              <a:rPr lang="de-AT" baseline="0" dirty="0" smtClean="0"/>
              <a:t> APIs form a </a:t>
            </a:r>
            <a:r>
              <a:rPr lang="de-AT" baseline="0" dirty="0" err="1" smtClean="0"/>
              <a:t>main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bachelor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thesis</a:t>
            </a:r>
            <a:r>
              <a:rPr lang="de-AT" baseline="0" dirty="0" smtClean="0"/>
              <a:t>.</a:t>
            </a:r>
            <a:endParaRPr lang="en-US" dirty="0" smtClean="0"/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As </a:t>
            </a:r>
            <a:r>
              <a:rPr lang="de-AT" b="1" dirty="0" err="1" smtClean="0"/>
              <a:t>important</a:t>
            </a:r>
            <a:r>
              <a:rPr lang="de-AT" b="1" dirty="0" smtClean="0"/>
              <a:t> </a:t>
            </a:r>
            <a:r>
              <a:rPr lang="de-AT" b="1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dirty="0" smtClean="0"/>
              <a:t> OpenCL </a:t>
            </a:r>
            <a:r>
              <a:rPr lang="de-AT" dirty="0" err="1" smtClean="0"/>
              <a:t>handles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. So </a:t>
            </a:r>
            <a:r>
              <a:rPr lang="de-AT" baseline="0" dirty="0" err="1" smtClean="0"/>
              <a:t>here</a:t>
            </a:r>
            <a:r>
              <a:rPr lang="de-AT" baseline="0" dirty="0" smtClean="0"/>
              <a:t> </a:t>
            </a:r>
            <a:r>
              <a:rPr lang="en-US" dirty="0" smtClean="0"/>
              <a:t>is a very</a:t>
            </a:r>
            <a:r>
              <a:rPr lang="en-US" baseline="0" dirty="0" smtClean="0"/>
              <a:t>, very abstract view of a CPU and a GPU. The obvious </a:t>
            </a:r>
            <a:r>
              <a:rPr lang="en-US" b="1" baseline="0" dirty="0" smtClean="0"/>
              <a:t>difference</a:t>
            </a:r>
            <a:r>
              <a:rPr lang="en-US" baseline="0" dirty="0" smtClean="0"/>
              <a:t> is the </a:t>
            </a:r>
            <a:r>
              <a:rPr lang="en-US" b="1" baseline="0" dirty="0" smtClean="0"/>
              <a:t>number of cores</a:t>
            </a:r>
            <a:r>
              <a:rPr lang="en-US" baseline="0" dirty="0" smtClean="0"/>
              <a:t>. A typical CPU has around 4 independent cores while a typical GPU has several hundreds of cores grouped together in so-called multi processors. This difference in hardware architecture has a </a:t>
            </a:r>
            <a:r>
              <a:rPr lang="en-US" b="1" baseline="0" dirty="0" smtClean="0"/>
              <a:t>huge impact</a:t>
            </a:r>
            <a:r>
              <a:rPr lang="en-US" baseline="0" dirty="0" smtClean="0"/>
              <a:t> on the </a:t>
            </a:r>
            <a:r>
              <a:rPr lang="en-US" b="1" baseline="0" dirty="0" smtClean="0"/>
              <a:t>kind of algorithms</a:t>
            </a:r>
            <a:r>
              <a:rPr lang="en-US" baseline="0" dirty="0" smtClean="0"/>
              <a:t> that can be </a:t>
            </a:r>
            <a:r>
              <a:rPr lang="en-US" b="1" baseline="0" dirty="0" smtClean="0"/>
              <a:t>run efficiently</a:t>
            </a:r>
            <a:r>
              <a:rPr lang="en-US" baseline="0" dirty="0" smtClean="0"/>
              <a:t> on the GPU and on the </a:t>
            </a:r>
            <a:r>
              <a:rPr lang="en-US" b="1" baseline="0" dirty="0" smtClean="0"/>
              <a:t>problems</a:t>
            </a:r>
            <a:r>
              <a:rPr lang="en-US" baseline="0" dirty="0" smtClean="0"/>
              <a:t> we will encounter </a:t>
            </a:r>
            <a:r>
              <a:rPr lang="en-US" b="1" baseline="0" dirty="0" smtClean="0"/>
              <a:t>during the implementation</a:t>
            </a:r>
            <a:r>
              <a:rPr lang="en-US" baseline="0" dirty="0" smtClean="0"/>
              <a:t>. So the second big chapter in my thesis will be about the hardware architectures OpenCL supports.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After</a:t>
            </a:r>
            <a:r>
              <a:rPr lang="en-US" b="1" baseline="0" dirty="0" smtClean="0"/>
              <a:t> a profound introduction</a:t>
            </a:r>
            <a:r>
              <a:rPr lang="en-US" baseline="0" dirty="0" smtClean="0"/>
              <a:t> to OpenCL and hardware, t</a:t>
            </a:r>
            <a:r>
              <a:rPr lang="en-US" dirty="0" smtClean="0"/>
              <a:t>he</a:t>
            </a:r>
            <a:r>
              <a:rPr lang="en-US" baseline="0" dirty="0" smtClean="0"/>
              <a:t> second focus of my bachelor thesis will be the </a:t>
            </a:r>
            <a:r>
              <a:rPr lang="en-US" b="1" baseline="0" dirty="0" smtClean="0"/>
              <a:t>implementation and benchmark</a:t>
            </a:r>
            <a:r>
              <a:rPr lang="en-US" baseline="0" dirty="0" smtClean="0"/>
              <a:t> of several standard algorithms. These include algorithms for sorting, scanning and matrix multiplication. I have chosen this algorithms because they often form </a:t>
            </a:r>
            <a:r>
              <a:rPr lang="en-US" b="1" baseline="0" dirty="0" smtClean="0"/>
              <a:t>fundamental blocks</a:t>
            </a:r>
            <a:r>
              <a:rPr lang="en-US" baseline="0" dirty="0" smtClean="0"/>
              <a:t> for various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Another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so-</a:t>
            </a:r>
            <a:r>
              <a:rPr lang="de-AT" dirty="0" err="1" smtClean="0"/>
              <a:t>called</a:t>
            </a:r>
            <a:r>
              <a:rPr lang="de-AT" dirty="0" smtClean="0"/>
              <a:t> </a:t>
            </a:r>
            <a:r>
              <a:rPr lang="de-AT" dirty="0" err="1" smtClean="0"/>
              <a:t>scan</a:t>
            </a:r>
            <a:r>
              <a:rPr lang="de-AT" dirty="0" smtClean="0"/>
              <a:t>.</a:t>
            </a:r>
            <a:r>
              <a:rPr lang="de-AT" baseline="0" dirty="0" smtClean="0"/>
              <a:t> The </a:t>
            </a:r>
            <a:r>
              <a:rPr lang="de-AT" baseline="0" dirty="0" err="1" smtClean="0"/>
              <a:t>scan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simply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array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sums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previous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values</a:t>
            </a:r>
            <a:r>
              <a:rPr lang="de-AT" baseline="0" dirty="0" smtClean="0"/>
              <a:t> plus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 The </a:t>
            </a:r>
            <a:r>
              <a:rPr lang="de-AT" baseline="0" dirty="0" err="1" smtClean="0"/>
              <a:t>implementation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 CPU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simple. But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algorithm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="1" baseline="0" dirty="0" smtClean="0"/>
              <a:t>linear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hard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to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be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ported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a GPU.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such a </a:t>
            </a:r>
            <a:r>
              <a:rPr lang="de-AT" baseline="0" dirty="0" err="1" smtClean="0"/>
              <a:t>tree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addition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system</a:t>
            </a:r>
            <a:r>
              <a:rPr lang="de-AT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first and probably</a:t>
            </a:r>
            <a:r>
              <a:rPr lang="en-US" baseline="0" noProof="0" dirty="0" smtClean="0"/>
              <a:t> my </a:t>
            </a:r>
            <a:r>
              <a:rPr lang="en-US" b="1" baseline="0" noProof="0" dirty="0" smtClean="0"/>
              <a:t>most complex</a:t>
            </a:r>
            <a:r>
              <a:rPr lang="en-US" baseline="0" noProof="0" dirty="0" smtClean="0"/>
              <a:t> class of algorithms are sorting algorithms. Everybody knows sorting algorithms, like quicksort. Most sorting algorithms rely on some kind of </a:t>
            </a:r>
            <a:r>
              <a:rPr lang="en-US" b="1" baseline="0" noProof="0" dirty="0" smtClean="0"/>
              <a:t>comparing and swapping</a:t>
            </a:r>
            <a:r>
              <a:rPr lang="en-US" baseline="0" noProof="0" dirty="0" smtClean="0"/>
              <a:t> of two elements one after each other. This works perfectly on a single core, but on several hundred cores only one core would be used at a time. Therefore different approaches are necessary like the </a:t>
            </a:r>
            <a:r>
              <a:rPr lang="en-US" baseline="0" noProof="0" dirty="0" err="1" smtClean="0"/>
              <a:t>bitonic</a:t>
            </a:r>
            <a:r>
              <a:rPr lang="en-US" baseline="0" noProof="0" dirty="0" smtClean="0"/>
              <a:t> sorting network, which has a worse runtime complexity than a quicksort, but allows many operations to run parallel.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 smtClean="0"/>
              <a:t>The final algorithm</a:t>
            </a:r>
            <a:r>
              <a:rPr lang="en-US" noProof="0" dirty="0" smtClean="0"/>
              <a:t> I want to cover</a:t>
            </a:r>
            <a:r>
              <a:rPr lang="en-US" baseline="0" noProof="0" dirty="0" smtClean="0"/>
              <a:t> in my bachelor thesis is the matrix multiplication. It has a very </a:t>
            </a:r>
            <a:r>
              <a:rPr lang="en-US" b="1" baseline="0" noProof="0" dirty="0" smtClean="0"/>
              <a:t>bad runtime complexity</a:t>
            </a:r>
            <a:r>
              <a:rPr lang="en-US" baseline="0" noProof="0" dirty="0" smtClean="0"/>
              <a:t>, needs a lot of floating point operations and is </a:t>
            </a:r>
            <a:r>
              <a:rPr lang="en-US" b="1" baseline="0" noProof="0" dirty="0" smtClean="0"/>
              <a:t>highly parallelizable</a:t>
            </a:r>
            <a:r>
              <a:rPr lang="en-US" baseline="0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9999">
              <a:schemeClr val="bg1">
                <a:lumMod val="90000"/>
              </a:schemeClr>
            </a:gs>
            <a:gs pos="7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microsoft.com/office/2007/relationships/hdphoto" Target="../media/hdphoto2.wdp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data\FH\Bachelorarbeit\svnroot\presentations\BAS_1\Chassis_Intenal-Compon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6" y="148091"/>
            <a:ext cx="3244217" cy="2542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23077368"/>
              </p:ext>
            </p:extLst>
          </p:nvPr>
        </p:nvGraphicFramePr>
        <p:xfrm>
          <a:off x="4391976" y="258315"/>
          <a:ext cx="5509643" cy="299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556" y="2851389"/>
            <a:ext cx="5670756" cy="2245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4" name="Picture 2" descr="D:\data\FH\Bachelorarbeit\svnroot\presentations\BAS_1\opencl_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54" y="831168"/>
            <a:ext cx="2550692" cy="2550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3" name="TextBox 12"/>
          <p:cNvSpPr txBox="1"/>
          <p:nvPr/>
        </p:nvSpPr>
        <p:spPr>
          <a:xfrm>
            <a:off x="161412" y="1671630"/>
            <a:ext cx="99013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63544" y="369503"/>
            <a:ext cx="990131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71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072537"/>
              </p:ext>
            </p:extLst>
          </p:nvPr>
        </p:nvGraphicFramePr>
        <p:xfrm>
          <a:off x="971520" y="1131558"/>
          <a:ext cx="7921056" cy="401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472" y="141426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Benchmark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34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1496" y="141426"/>
            <a:ext cx="2574343" cy="2574343"/>
            <a:chOff x="4068247" y="2106280"/>
            <a:chExt cx="2574343" cy="2574343"/>
          </a:xfrm>
        </p:grpSpPr>
        <p:sp>
          <p:nvSpPr>
            <p:cNvPr id="6" name="Shape 5"/>
            <p:cNvSpPr/>
            <p:nvPr/>
          </p:nvSpPr>
          <p:spPr>
            <a:xfrm>
              <a:off x="4068247" y="2106280"/>
              <a:ext cx="2574343" cy="2574343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hape 4"/>
            <p:cNvSpPr/>
            <p:nvPr/>
          </p:nvSpPr>
          <p:spPr>
            <a:xfrm>
              <a:off x="4585804" y="2709308"/>
              <a:ext cx="1539229" cy="1323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Matrix </a:t>
              </a:r>
              <a:r>
                <a:rPr lang="en-US" sz="3900" kern="1200" dirty="0" err="1" smtClean="0"/>
                <a:t>mult</a:t>
              </a:r>
              <a:r>
                <a:rPr lang="en-US" sz="3900" kern="1200" dirty="0" smtClean="0"/>
                <a:t>.</a:t>
              </a:r>
              <a:endParaRPr lang="en-US" sz="39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62158">
            <a:off x="247104" y="2326622"/>
            <a:ext cx="2223459" cy="2223459"/>
            <a:chOff x="3619098" y="206138"/>
            <a:chExt cx="1834422" cy="1834422"/>
          </a:xfrm>
        </p:grpSpPr>
        <p:sp>
          <p:nvSpPr>
            <p:cNvPr id="12" name="Shape 11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4"/>
            <p:cNvSpPr/>
            <p:nvPr/>
          </p:nvSpPr>
          <p:spPr>
            <a:xfrm rot="21437842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n³</a:t>
              </a:r>
              <a:endParaRPr lang="en-US" sz="6000" kern="1200" dirty="0"/>
            </a:p>
          </p:txBody>
        </p:sp>
      </p:grpSp>
      <p:pic>
        <p:nvPicPr>
          <p:cNvPr id="7171" name="Picture 3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96" y="575265"/>
            <a:ext cx="4728775" cy="4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42277" y="4958834"/>
            <a:ext cx="2501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http://en.wikipedia.org/wiki/File:Matrix_multiplication_diagram_2.svg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868" y="0"/>
            <a:ext cx="990132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CPU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3869" y="626640"/>
            <a:ext cx="99013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GPU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5515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472" y="141426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Benchmark</a:t>
            </a:r>
            <a:endParaRPr lang="en-US" sz="4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40987"/>
              </p:ext>
            </p:extLst>
          </p:nvPr>
        </p:nvGraphicFramePr>
        <p:xfrm>
          <a:off x="971520" y="1116700"/>
          <a:ext cx="7921055" cy="401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02324" y="215443"/>
            <a:ext cx="738028" cy="3693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 smtClean="0"/>
              <a:t>74,5s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5027" y="656359"/>
            <a:ext cx="735325" cy="36933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 smtClean="0"/>
              <a:t>36,7s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5027" y="1095561"/>
            <a:ext cx="735325" cy="369332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 smtClean="0"/>
              <a:t>5,6s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50" y="1669624"/>
            <a:ext cx="720095" cy="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45" y="1667620"/>
            <a:ext cx="720095" cy="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26" y="1669625"/>
            <a:ext cx="720095" cy="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38" y="1669625"/>
            <a:ext cx="720095" cy="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35" y="1669625"/>
            <a:ext cx="720095" cy="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81" y="1669623"/>
            <a:ext cx="720095" cy="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 rot="21133271">
            <a:off x="845347" y="1373788"/>
            <a:ext cx="2574343" cy="2574343"/>
            <a:chOff x="4068247" y="2106280"/>
            <a:chExt cx="2574343" cy="2574343"/>
          </a:xfrm>
        </p:grpSpPr>
        <p:sp>
          <p:nvSpPr>
            <p:cNvPr id="17" name="Shape 16"/>
            <p:cNvSpPr/>
            <p:nvPr/>
          </p:nvSpPr>
          <p:spPr>
            <a:xfrm>
              <a:off x="4068247" y="2106280"/>
              <a:ext cx="2574343" cy="2574343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hape 4"/>
            <p:cNvSpPr/>
            <p:nvPr/>
          </p:nvSpPr>
          <p:spPr>
            <a:xfrm rot="466729">
              <a:off x="4585804" y="2709308"/>
              <a:ext cx="1539229" cy="1323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Matrix </a:t>
              </a:r>
              <a:r>
                <a:rPr lang="en-US" sz="3900" kern="1200" dirty="0" err="1" smtClean="0"/>
                <a:t>mult</a:t>
              </a:r>
              <a:r>
                <a:rPr lang="en-US" sz="3900" kern="1200" dirty="0" smtClean="0"/>
                <a:t>.</a:t>
              </a:r>
              <a:endParaRPr lang="en-US" sz="39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 rot="20814692">
            <a:off x="216969" y="3455206"/>
            <a:ext cx="1650304" cy="1650304"/>
            <a:chOff x="3619098" y="206138"/>
            <a:chExt cx="1834422" cy="1834422"/>
          </a:xfrm>
        </p:grpSpPr>
        <p:sp>
          <p:nvSpPr>
            <p:cNvPr id="20" name="Shape 19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hape 4"/>
            <p:cNvSpPr/>
            <p:nvPr/>
          </p:nvSpPr>
          <p:spPr>
            <a:xfrm rot="785308">
              <a:off x="4021442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~n</a:t>
              </a:r>
              <a:endParaRPr lang="en-US" sz="6000" kern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81988" y="4958834"/>
            <a:ext cx="46620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http://www.we-r-here.com/cad_05/tutorials/level_3/3-8.htm      http</a:t>
            </a:r>
            <a:r>
              <a:rPr lang="en-US" sz="600" dirty="0"/>
              <a:t>://en.wikipedia.org/wiki/File:Matrix_multiplication_diagram_2.svg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53868" y="0"/>
            <a:ext cx="990132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CPU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153869" y="626640"/>
            <a:ext cx="99013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GPU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 rot="20236803">
            <a:off x="82570" y="-14182"/>
            <a:ext cx="1872063" cy="1872063"/>
            <a:chOff x="3619098" y="206138"/>
            <a:chExt cx="1834422" cy="1834422"/>
          </a:xfrm>
        </p:grpSpPr>
        <p:sp>
          <p:nvSpPr>
            <p:cNvPr id="28" name="Shape 27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Shape 4"/>
            <p:cNvSpPr/>
            <p:nvPr/>
          </p:nvSpPr>
          <p:spPr>
            <a:xfrm rot="1363197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Lots of</a:t>
              </a:r>
              <a:endParaRPr lang="en-US" sz="4000" kern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573139" y="1798998"/>
            <a:ext cx="54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…</a:t>
            </a:r>
            <a:endParaRPr lang="en-US" dirty="0"/>
          </a:p>
        </p:txBody>
      </p:sp>
      <p:pic>
        <p:nvPicPr>
          <p:cNvPr id="2050" name="Picture 2" descr="D:\data\FH\Bachelorarbeit\svnroot\presentations\BAS_2\rotate3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44" y="2571750"/>
            <a:ext cx="3128208" cy="2128806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472" y="141426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Benchmark</a:t>
            </a:r>
            <a:endParaRPr lang="en-US" sz="4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809434"/>
              </p:ext>
            </p:extLst>
          </p:nvPr>
        </p:nvGraphicFramePr>
        <p:xfrm>
          <a:off x="971520" y="1131559"/>
          <a:ext cx="7921056" cy="401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16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472" y="141426"/>
            <a:ext cx="4500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Memory transfer</a:t>
            </a:r>
            <a:endParaRPr lang="en-US" sz="48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049493"/>
              </p:ext>
            </p:extLst>
          </p:nvPr>
        </p:nvGraphicFramePr>
        <p:xfrm>
          <a:off x="971520" y="1131558"/>
          <a:ext cx="7921056" cy="401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05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472" y="141426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Conclusion</a:t>
            </a:r>
            <a:endParaRPr lang="en-US" sz="4800" dirty="0"/>
          </a:p>
        </p:txBody>
      </p:sp>
      <p:pic>
        <p:nvPicPr>
          <p:cNvPr id="3074" name="Picture 2" descr="D:\data\FH\Bachelorarbeit\svnroot\presentations\BAS_2\computer_inter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6" y="1695866"/>
            <a:ext cx="3184502" cy="2496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69633" y="1425830"/>
            <a:ext cx="990132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CPU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59765" y="3856154"/>
            <a:ext cx="99013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GPU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121940" y="881646"/>
            <a:ext cx="477063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3600" dirty="0" smtClean="0"/>
              <a:t>GPUs </a:t>
            </a:r>
            <a:r>
              <a:rPr lang="de-AT" sz="3600" dirty="0" err="1" smtClean="0"/>
              <a:t>are</a:t>
            </a:r>
            <a:r>
              <a:rPr lang="de-AT" sz="3600" dirty="0" smtClean="0"/>
              <a:t> </a:t>
            </a:r>
            <a:r>
              <a:rPr lang="de-AT" sz="3600" dirty="0" err="1" smtClean="0"/>
              <a:t>awesome</a:t>
            </a:r>
            <a:r>
              <a:rPr lang="de-AT" sz="3600" dirty="0" smtClean="0"/>
              <a:t>, </a:t>
            </a:r>
            <a:r>
              <a:rPr lang="de-AT" sz="3600" dirty="0" err="1" smtClean="0"/>
              <a:t>if</a:t>
            </a:r>
            <a:r>
              <a:rPr lang="de-AT" sz="3600" dirty="0" smtClean="0"/>
              <a:t> …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151481" y="1794051"/>
            <a:ext cx="4857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AT" sz="3200" dirty="0" err="1" smtClean="0"/>
              <a:t>Highly</a:t>
            </a:r>
            <a:r>
              <a:rPr lang="de-AT" sz="3200" dirty="0"/>
              <a:t> </a:t>
            </a:r>
            <a:r>
              <a:rPr lang="en-US" sz="3200" dirty="0" smtClean="0"/>
              <a:t>parallelizable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3200" dirty="0" smtClean="0"/>
              <a:t>Small, </a:t>
            </a:r>
            <a:r>
              <a:rPr lang="de-AT" sz="3200" dirty="0" err="1" smtClean="0"/>
              <a:t>independent</a:t>
            </a:r>
            <a:r>
              <a:rPr lang="de-AT" sz="3200" dirty="0" smtClean="0"/>
              <a:t> </a:t>
            </a:r>
            <a:r>
              <a:rPr lang="de-AT" sz="3200" dirty="0" err="1" smtClean="0"/>
              <a:t>pieces</a:t>
            </a:r>
            <a:endParaRPr lang="de-AT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AT" sz="3200" dirty="0" err="1" smtClean="0"/>
              <a:t>Arithemitically</a:t>
            </a:r>
            <a:r>
              <a:rPr lang="de-AT" sz="3200" dirty="0" smtClean="0"/>
              <a:t> intensive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3200" dirty="0" err="1" smtClean="0"/>
              <a:t>Less</a:t>
            </a:r>
            <a:r>
              <a:rPr lang="de-AT" sz="3200" dirty="0" smtClean="0"/>
              <a:t> </a:t>
            </a:r>
            <a:r>
              <a:rPr lang="de-AT" sz="3200" dirty="0" err="1" smtClean="0"/>
              <a:t>memory</a:t>
            </a:r>
            <a:r>
              <a:rPr lang="de-AT" sz="3200" dirty="0" smtClean="0"/>
              <a:t> </a:t>
            </a:r>
            <a:r>
              <a:rPr lang="de-AT" sz="3200" dirty="0" err="1" smtClean="0"/>
              <a:t>transfer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92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12" y="231438"/>
            <a:ext cx="42261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Compute Units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3364" y="4958834"/>
            <a:ext cx="47706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http://gpgpu.org/static/sc2007/SC07_CUDA_1_Introduction_Luebke.pdf/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359" y="1402583"/>
            <a:ext cx="7725283" cy="305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095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812" y="231438"/>
            <a:ext cx="512630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Memory bandwidth</a:t>
            </a:r>
            <a:endParaRPr lang="en-US" dirty="0"/>
          </a:p>
        </p:txBody>
      </p:sp>
      <p:pic>
        <p:nvPicPr>
          <p:cNvPr id="1026" name="Picture 2" descr="D:\data\FH\Bachelorarbeit\svnroot\presentations\BAS_2\bandwid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72" y="1311582"/>
            <a:ext cx="7075656" cy="324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664" y="4371990"/>
            <a:ext cx="990132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CPU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92" y="4371990"/>
            <a:ext cx="99013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GPU</a:t>
            </a:r>
            <a:endParaRPr lang="en-US" sz="3200" dirty="0"/>
          </a:p>
        </p:txBody>
      </p:sp>
      <p:pic>
        <p:nvPicPr>
          <p:cNvPr id="1027" name="Picture 3" descr="D:\data\FH\Bachelorarbeit\svnroot\presentations\BAS_2\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44" y="321450"/>
            <a:ext cx="881063" cy="10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12432" y="141426"/>
            <a:ext cx="450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err="1" smtClean="0"/>
              <a:t>From</a:t>
            </a:r>
            <a:r>
              <a:rPr lang="de-AT" sz="800" dirty="0" smtClean="0"/>
              <a:t>: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5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8" y="591486"/>
            <a:ext cx="3567823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AT" sz="6000" dirty="0" err="1" smtClean="0"/>
              <a:t>Algorithms</a:t>
            </a:r>
            <a:endParaRPr lang="de-AT" sz="6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51972"/>
              </p:ext>
            </p:extLst>
          </p:nvPr>
        </p:nvGraphicFramePr>
        <p:xfrm>
          <a:off x="-918732" y="141426"/>
          <a:ext cx="8604558" cy="468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1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6688" y="36806"/>
            <a:ext cx="1834422" cy="1834422"/>
            <a:chOff x="3619098" y="206138"/>
            <a:chExt cx="1834422" cy="1834422"/>
          </a:xfrm>
        </p:grpSpPr>
        <p:sp>
          <p:nvSpPr>
            <p:cNvPr id="5" name="Shape 4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Scan</a:t>
              </a:r>
              <a:endParaRPr lang="en-US" sz="3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21323611">
            <a:off x="66148" y="1535033"/>
            <a:ext cx="1716297" cy="1716297"/>
            <a:chOff x="3572079" y="267415"/>
            <a:chExt cx="1415998" cy="1415998"/>
          </a:xfrm>
        </p:grpSpPr>
        <p:sp>
          <p:nvSpPr>
            <p:cNvPr id="9" name="Shape 8"/>
            <p:cNvSpPr/>
            <p:nvPr/>
          </p:nvSpPr>
          <p:spPr>
            <a:xfrm rot="20700000">
              <a:off x="3572079" y="267415"/>
              <a:ext cx="1415998" cy="1415998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4"/>
            <p:cNvSpPr/>
            <p:nvPr/>
          </p:nvSpPr>
          <p:spPr>
            <a:xfrm rot="276389">
              <a:off x="3765209" y="460545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</a:t>
              </a:r>
              <a:endParaRPr lang="en-US" sz="6000" kern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38911" y="1401594"/>
            <a:ext cx="4500600" cy="941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&lt;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len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en-US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 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ea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5693"/>
              </p:ext>
            </p:extLst>
          </p:nvPr>
        </p:nvGraphicFramePr>
        <p:xfrm>
          <a:off x="2687264" y="2811080"/>
          <a:ext cx="6096000" cy="8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00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34587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153868" y="0"/>
            <a:ext cx="990132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CPU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875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ata\FH\Bachelorarbeit\svnroot\presentations\BAS_2\prefix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50" y="1119059"/>
            <a:ext cx="3428693" cy="34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11271"/>
              </p:ext>
            </p:extLst>
          </p:nvPr>
        </p:nvGraphicFramePr>
        <p:xfrm>
          <a:off x="2895307" y="771510"/>
          <a:ext cx="345987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</a:tblGrid>
              <a:tr h="270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7710"/>
              </p:ext>
            </p:extLst>
          </p:nvPr>
        </p:nvGraphicFramePr>
        <p:xfrm>
          <a:off x="2895307" y="4602611"/>
          <a:ext cx="345987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42"/>
                <a:gridCol w="216242"/>
                <a:gridCol w="216242"/>
                <a:gridCol w="216242"/>
                <a:gridCol w="215176"/>
                <a:gridCol w="217308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  <a:gridCol w="216242"/>
              </a:tblGrid>
              <a:tr h="270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26688" y="36806"/>
            <a:ext cx="1834422" cy="1834422"/>
            <a:chOff x="3619098" y="206138"/>
            <a:chExt cx="1834422" cy="1834422"/>
          </a:xfrm>
        </p:grpSpPr>
        <p:sp>
          <p:nvSpPr>
            <p:cNvPr id="14" name="Shape 13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hape 4"/>
            <p:cNvSpPr/>
            <p:nvPr/>
          </p:nvSpPr>
          <p:spPr>
            <a:xfrm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Scan</a:t>
              </a:r>
              <a:endParaRPr lang="en-US" sz="39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 rot="21323611">
            <a:off x="-3387" y="1585186"/>
            <a:ext cx="2081915" cy="2081915"/>
            <a:chOff x="3572079" y="267415"/>
            <a:chExt cx="1415998" cy="1415998"/>
          </a:xfrm>
        </p:grpSpPr>
        <p:sp>
          <p:nvSpPr>
            <p:cNvPr id="17" name="Shape 16"/>
            <p:cNvSpPr/>
            <p:nvPr/>
          </p:nvSpPr>
          <p:spPr>
            <a:xfrm rot="19652767">
              <a:off x="3572079" y="267415"/>
              <a:ext cx="1415998" cy="1415998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hape 4"/>
            <p:cNvSpPr/>
            <p:nvPr/>
          </p:nvSpPr>
          <p:spPr>
            <a:xfrm rot="276389">
              <a:off x="3765209" y="460545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3200" dirty="0" smtClean="0"/>
                <a:t>n </a:t>
              </a:r>
              <a:r>
                <a:rPr lang="de-AT" sz="3200" dirty="0" smtClean="0">
                  <a:solidFill>
                    <a:srgbClr val="C00000"/>
                  </a:solidFill>
                </a:rPr>
                <a:t>log(n)</a:t>
              </a:r>
              <a:endParaRPr lang="en-US" sz="3200" kern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53868" y="0"/>
            <a:ext cx="99013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GPU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81868" y="141426"/>
            <a:ext cx="198026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 smtClean="0"/>
              <a:t>16 Elements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462252" y="2494020"/>
            <a:ext cx="198026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 smtClean="0"/>
              <a:t>7 Passes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681748" y="4958834"/>
            <a:ext cx="646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http://en.wikipedia.org/wiki/Prefix_sum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2188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472" y="141426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Benchmark</a:t>
            </a:r>
            <a:endParaRPr lang="en-US" sz="4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775081"/>
              </p:ext>
            </p:extLst>
          </p:nvPr>
        </p:nvGraphicFramePr>
        <p:xfrm>
          <a:off x="971520" y="1131558"/>
          <a:ext cx="7921056" cy="401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9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01484" y="-23900"/>
            <a:ext cx="1872249" cy="1872249"/>
            <a:chOff x="2570448" y="1497799"/>
            <a:chExt cx="1872249" cy="1872249"/>
          </a:xfrm>
        </p:grpSpPr>
        <p:sp>
          <p:nvSpPr>
            <p:cNvPr id="10" name="Shape 9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4"/>
            <p:cNvSpPr/>
            <p:nvPr/>
          </p:nvSpPr>
          <p:spPr>
            <a:xfrm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Sort</a:t>
              </a:r>
              <a:endParaRPr lang="en-US" sz="3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21199876">
            <a:off x="90032" y="1615903"/>
            <a:ext cx="2021778" cy="2021778"/>
            <a:chOff x="2570448" y="1497799"/>
            <a:chExt cx="1872249" cy="1872249"/>
          </a:xfrm>
        </p:grpSpPr>
        <p:sp>
          <p:nvSpPr>
            <p:cNvPr id="13" name="Shape 12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4"/>
            <p:cNvSpPr/>
            <p:nvPr/>
          </p:nvSpPr>
          <p:spPr>
            <a:xfrm rot="400124">
              <a:off x="2875094" y="1975921"/>
              <a:ext cx="1273128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n log(n)</a:t>
              </a:r>
              <a:endParaRPr lang="en-US" sz="3200" kern="1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81748" y="4958834"/>
            <a:ext cx="646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</a:t>
            </a:r>
            <a:r>
              <a:rPr lang="en-US" sz="600" dirty="0" smtClean="0"/>
              <a:t>en.wikipedia.org/wiki/File:Partition_example.svg     http</a:t>
            </a:r>
            <a:r>
              <a:rPr lang="en-US" sz="600" dirty="0"/>
              <a:t>://</a:t>
            </a:r>
            <a:r>
              <a:rPr lang="en-US" sz="600" dirty="0" smtClean="0"/>
              <a:t>en.wikipedia.org/wiki/File:Quicksort.gif</a:t>
            </a:r>
            <a:endParaRPr lang="en-US" sz="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1013" y="771510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Quicksort</a:t>
            </a:r>
            <a:endParaRPr lang="en-US" sz="4800" dirty="0"/>
          </a:p>
        </p:txBody>
      </p:sp>
      <p:pic>
        <p:nvPicPr>
          <p:cNvPr id="4101" name="Picture 5" descr="D:\data\FH\Bachelorarbeit\svnroot\presentations\BAS_1\quicksor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40" y="2031678"/>
            <a:ext cx="5757720" cy="1604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8153868" y="0"/>
            <a:ext cx="990132" cy="58477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CPU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967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\FH\Bachelorarbeit\svnroot\presentations\BAS_2\biton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57" y="1861643"/>
            <a:ext cx="6212168" cy="19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868" y="671694"/>
            <a:ext cx="333044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Bitonic</a:t>
            </a:r>
            <a:r>
              <a:rPr lang="en-US" sz="4800" dirty="0" smtClean="0"/>
              <a:t> sort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153868" y="0"/>
            <a:ext cx="99013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GPU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1484" y="-23900"/>
            <a:ext cx="1872249" cy="1872249"/>
            <a:chOff x="2570448" y="1497799"/>
            <a:chExt cx="1872249" cy="1872249"/>
          </a:xfrm>
        </p:grpSpPr>
        <p:sp>
          <p:nvSpPr>
            <p:cNvPr id="15" name="Shape 14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hape 4"/>
            <p:cNvSpPr/>
            <p:nvPr/>
          </p:nvSpPr>
          <p:spPr>
            <a:xfrm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Sort</a:t>
              </a:r>
              <a:endParaRPr lang="en-US" sz="39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251911">
            <a:off x="7017" y="1577269"/>
            <a:ext cx="2114818" cy="2114818"/>
            <a:chOff x="2559743" y="1487190"/>
            <a:chExt cx="1872249" cy="1872249"/>
          </a:xfrm>
        </p:grpSpPr>
        <p:sp>
          <p:nvSpPr>
            <p:cNvPr id="18" name="Shape 17"/>
            <p:cNvSpPr/>
            <p:nvPr/>
          </p:nvSpPr>
          <p:spPr>
            <a:xfrm>
              <a:off x="2559743" y="1487190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Shape 4"/>
            <p:cNvSpPr/>
            <p:nvPr/>
          </p:nvSpPr>
          <p:spPr>
            <a:xfrm rot="21348089">
              <a:off x="2749233" y="1881509"/>
              <a:ext cx="1493270" cy="1083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n </a:t>
              </a:r>
              <a:r>
                <a:rPr lang="en-US" sz="3200" kern="1200" dirty="0" smtClean="0"/>
                <a:t>log</a:t>
              </a:r>
              <a:r>
                <a:rPr lang="en-US" sz="3200" kern="1200" dirty="0" smtClean="0">
                  <a:solidFill>
                    <a:srgbClr val="C00000"/>
                  </a:solidFill>
                </a:rPr>
                <a:t>²</a:t>
              </a:r>
              <a:r>
                <a:rPr lang="en-US" sz="3200" kern="1200" dirty="0" smtClean="0"/>
                <a:t>(n</a:t>
              </a:r>
              <a:r>
                <a:rPr lang="en-US" sz="3200" kern="1200" dirty="0" smtClean="0"/>
                <a:t>)</a:t>
              </a:r>
              <a:endParaRPr lang="en-US" sz="3200" kern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50841" y="3921930"/>
            <a:ext cx="198026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 smtClean="0"/>
              <a:t>16 Elements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2600" y="3902481"/>
            <a:ext cx="198026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 smtClean="0"/>
              <a:t>10 Passes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81748" y="4958834"/>
            <a:ext cx="646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http://en.wikipedia.org/wiki/Bitonic_sorter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54453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768</Words>
  <Application>Microsoft Office PowerPoint</Application>
  <PresentationFormat>On-screen Show (16:9)</PresentationFormat>
  <Paragraphs>143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Compute Units</vt:lpstr>
      <vt:lpstr>Memory bandwidth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with OpenCL</dc:title>
  <dc:creator>dixxi</dc:creator>
  <cp:lastModifiedBy>dixxi</cp:lastModifiedBy>
  <cp:revision>133</cp:revision>
  <dcterms:created xsi:type="dcterms:W3CDTF">2006-08-16T00:00:00Z</dcterms:created>
  <dcterms:modified xsi:type="dcterms:W3CDTF">2013-01-09T01:31:39Z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