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65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94" autoAdjust="0"/>
  </p:normalViewPr>
  <p:slideViewPr>
    <p:cSldViewPr>
      <p:cViewPr varScale="1">
        <p:scale>
          <a:sx n="134" d="100"/>
          <a:sy n="134" d="100"/>
        </p:scale>
        <p:origin x="-95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48E3-ABF5-4FCD-BDF2-371C3D165212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8DFC-DE97-490B-8572-C8B1A4CD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guys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Ok, first things first: This presentation will be in English, because this is also the language I have chosen for my bachelor thesis.</a:t>
            </a:r>
          </a:p>
          <a:p>
            <a:r>
              <a:rPr lang="en-US" baseline="0" dirty="0" smtClean="0"/>
              <a:t>The topic description of my bachelor thesis is actually quite long, as most of you know probably know from the topic catalogue we got last year. Therefore I'll start with a simple picture.</a:t>
            </a:r>
          </a:p>
          <a:p>
            <a:r>
              <a:rPr lang="en-US" baseline="0" dirty="0" smtClean="0"/>
              <a:t>This picture shows the major components of a computer but the two most important ones [CLICK] are the CPU and the GPU.</a:t>
            </a:r>
          </a:p>
          <a:p>
            <a:r>
              <a:rPr lang="en-US" baseline="0" dirty="0" smtClean="0"/>
              <a:t>Most people know about the CPU. [CLICK] It runs basically all our applications. But what does the GPU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9999">
              <a:schemeClr val="bg1">
                <a:lumMod val="90000"/>
              </a:schemeClr>
            </a:gs>
            <a:gs pos="7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\FH\Bachelorarbeit\svnroot\presentations\BAS_1\Chassis_Intenal-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8" y="240506"/>
            <a:ext cx="5948363" cy="466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4562" y="4981917"/>
            <a:ext cx="3048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http://blogs.amd.com/play/2012/05/01/building-on-amd-hardware/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568" y="501474"/>
            <a:ext cx="1890252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 h="508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CPU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192216" y="3201834"/>
            <a:ext cx="1890252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GPU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241556" y="1851654"/>
            <a:ext cx="207027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 h="508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6221" y="2301714"/>
            <a:ext cx="2070276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 h="508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 smtClean="0"/>
              <a:t>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51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2048" y="321450"/>
            <a:ext cx="3510468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Graphics Processing Unit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484" y="321450"/>
            <a:ext cx="3498325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General purpose</a:t>
            </a:r>
          </a:p>
          <a:p>
            <a:pPr algn="ctr"/>
            <a:endParaRPr lang="en-US" sz="3200" dirty="0"/>
          </a:p>
        </p:txBody>
      </p:sp>
      <p:pic>
        <p:nvPicPr>
          <p:cNvPr id="2051" name="Picture 3" descr="D:\data\FH\Bachelorarbeit\svnroot\presentations\BAS_1\bf_wirefra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5472120" y="1695401"/>
            <a:ext cx="3330444" cy="1951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data\FH\Bachelorarbeit\svnroot\presentations\BAS_1\b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">
            <a:off x="4572000" y="2838745"/>
            <a:ext cx="3373231" cy="1897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165"/>
          <p:cNvSpPr txBox="1"/>
          <p:nvPr/>
        </p:nvSpPr>
        <p:spPr>
          <a:xfrm>
            <a:off x="0" y="4960471"/>
            <a:ext cx="91440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http://</a:t>
            </a:r>
            <a:r>
              <a:rPr lang="en-US" sz="600" dirty="0" smtClean="0"/>
              <a:t>en.wikipedia.org/wiki/File:Matrix_multiplication_diagram_2.svg     http</a:t>
            </a:r>
            <a:r>
              <a:rPr lang="en-US" sz="600" dirty="0"/>
              <a:t>://www2.gssm.otsuka.tsukuba.ac.jp/staff/kuno/csr08/hint-05.html </a:t>
            </a:r>
            <a:r>
              <a:rPr lang="en-US" sz="600" dirty="0" smtClean="0"/>
              <a:t>    http</a:t>
            </a:r>
            <a:r>
              <a:rPr lang="en-US" sz="600" dirty="0"/>
              <a:t>://</a:t>
            </a:r>
            <a:r>
              <a:rPr lang="en-US" sz="600" dirty="0" smtClean="0"/>
              <a:t>blog.allenthinks.com     http</a:t>
            </a:r>
            <a:r>
              <a:rPr lang="en-US" sz="600" dirty="0"/>
              <a:t>://www.geforce.com/games-applications/pc-games/battlefield-3</a:t>
            </a:r>
          </a:p>
        </p:txBody>
      </p:sp>
      <p:pic>
        <p:nvPicPr>
          <p:cNvPr id="2054" name="Picture 6" descr="D:\data\FH\Bachelorarbeit\svnroot\presentations\BAS_1\radixsort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2" t="-2475" r="-2330" b="-3458"/>
          <a:stretch/>
        </p:blipFill>
        <p:spPr bwMode="auto">
          <a:xfrm>
            <a:off x="611472" y="1554554"/>
            <a:ext cx="2862035" cy="2112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data\FH\Bachelorarbeit\svnroot\presentations\BAS_1\matrix_mu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0" t="-2588"/>
          <a:stretch/>
        </p:blipFill>
        <p:spPr bwMode="auto">
          <a:xfrm>
            <a:off x="1961652" y="2796468"/>
            <a:ext cx="2148719" cy="1905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data\FH\Bachelorarbeit\svnroot\presentations\BAS_1\derp_happ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61" y="3890539"/>
            <a:ext cx="938627" cy="9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data\FH\Bachelorarbeit\svnroot\presentations\BAS_1\derp_bor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" y="3888814"/>
            <a:ext cx="934344" cy="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3378173" y="983169"/>
            <a:ext cx="238765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GPGPU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09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ata\FH\Bachelorarbeit\svnroot\presentations\BAS_1\opencl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72" y="771510"/>
            <a:ext cx="3240520" cy="324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Algorithms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Sort</a:t>
            </a:r>
            <a:endParaRPr lang="de-AT" dirty="0" smtClean="0"/>
          </a:p>
          <a:p>
            <a:r>
              <a:rPr lang="de-AT" dirty="0" smtClean="0"/>
              <a:t>Scan</a:t>
            </a:r>
          </a:p>
          <a:p>
            <a:r>
              <a:rPr lang="de-AT" dirty="0" smtClean="0"/>
              <a:t>Matrix </a:t>
            </a:r>
            <a:r>
              <a:rPr lang="de-AT" dirty="0" err="1" smtClean="0"/>
              <a:t>multiplication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15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Sort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087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Scan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7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Matrix </a:t>
            </a:r>
            <a:r>
              <a:rPr lang="de-AT" dirty="0" err="1" smtClean="0"/>
              <a:t>multiplication</a:t>
            </a:r>
            <a:r>
              <a:rPr lang="de-AT" dirty="0" smtClean="0"/>
              <a:t> (large)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551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Matrix </a:t>
            </a:r>
            <a:r>
              <a:rPr lang="de-AT" dirty="0" err="1" smtClean="0"/>
              <a:t>multiplication</a:t>
            </a:r>
            <a:r>
              <a:rPr lang="de-AT" dirty="0" smtClean="0"/>
              <a:t> (</a:t>
            </a:r>
            <a:r>
              <a:rPr lang="de-AT" dirty="0" err="1" smtClean="0"/>
              <a:t>many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03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160</Words>
  <Application>Microsoft Office PowerPoint</Application>
  <PresentationFormat>On-screen Show (16:9)</PresentationFormat>
  <Paragraphs>24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Hardware</vt:lpstr>
      <vt:lpstr>Algorithms</vt:lpstr>
      <vt:lpstr>Sort</vt:lpstr>
      <vt:lpstr>Scan</vt:lpstr>
      <vt:lpstr>Matrix multiplication (large)</vt:lpstr>
      <vt:lpstr>Matrix multiplication (many)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with OpenCL</dc:title>
  <dc:creator>dixxi</dc:creator>
  <cp:lastModifiedBy>dixxi</cp:lastModifiedBy>
  <cp:revision>20</cp:revision>
  <dcterms:created xsi:type="dcterms:W3CDTF">2006-08-16T00:00:00Z</dcterms:created>
  <dcterms:modified xsi:type="dcterms:W3CDTF">2012-11-20T01:12:18Z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