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94" autoAdjust="0"/>
  </p:normalViewPr>
  <p:slideViewPr>
    <p:cSldViewPr>
      <p:cViewPr varScale="1">
        <p:scale>
          <a:sx n="134" d="100"/>
          <a:sy n="134" d="100"/>
        </p:scale>
        <p:origin x="-4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401D-BAD5-4D2D-A9B0-CC50194A041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724CB-F1AB-40A1-AAA4-20962A1EB9DC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GPU Hardware</a:t>
          </a:r>
          <a:endParaRPr lang="en-US" dirty="0"/>
        </a:p>
      </dgm:t>
    </dgm:pt>
    <dgm:pt modelId="{9F2EED54-A29A-4221-9653-A33E8DC38208}" type="parTrans" cxnId="{8B599F15-9680-4C99-8BC1-4EA00A174534}">
      <dgm:prSet/>
      <dgm:spPr/>
      <dgm:t>
        <a:bodyPr/>
        <a:lstStyle/>
        <a:p>
          <a:endParaRPr lang="en-US"/>
        </a:p>
      </dgm:t>
    </dgm:pt>
    <dgm:pt modelId="{9578998C-583C-4BA4-A025-221238297083}" type="sibTrans" cxnId="{8B599F15-9680-4C99-8BC1-4EA00A174534}">
      <dgm:prSet/>
      <dgm:spPr/>
      <dgm:t>
        <a:bodyPr/>
        <a:lstStyle/>
        <a:p>
          <a:endParaRPr lang="en-US"/>
        </a:p>
      </dgm:t>
    </dgm:pt>
    <dgm:pt modelId="{66134256-F92D-4576-AE22-D2A021C1FAA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Driver</a:t>
          </a:r>
          <a:endParaRPr lang="en-US" dirty="0"/>
        </a:p>
      </dgm:t>
    </dgm:pt>
    <dgm:pt modelId="{234677D8-5922-447D-BFFA-C32595B6A78E}" type="parTrans" cxnId="{2EC33B67-6F69-4503-872E-CEA26B60DA93}">
      <dgm:prSet/>
      <dgm:spPr/>
      <dgm:t>
        <a:bodyPr/>
        <a:lstStyle/>
        <a:p>
          <a:endParaRPr lang="en-US"/>
        </a:p>
      </dgm:t>
    </dgm:pt>
    <dgm:pt modelId="{4BE6E731-C572-4C81-86BC-A6C72944C8BA}" type="sibTrans" cxnId="{2EC33B67-6F69-4503-872E-CEA26B60DA93}">
      <dgm:prSet/>
      <dgm:spPr/>
      <dgm:t>
        <a:bodyPr/>
        <a:lstStyle/>
        <a:p>
          <a:endParaRPr lang="en-US"/>
        </a:p>
      </dgm:t>
    </dgm:pt>
    <dgm:pt modelId="{366D7E94-92CA-4670-B306-D54384B5B89A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API</a:t>
          </a:r>
          <a:endParaRPr lang="en-US" dirty="0"/>
        </a:p>
      </dgm:t>
    </dgm:pt>
    <dgm:pt modelId="{2B5F00F2-D0BF-4754-B5B1-C751B5F775AE}" type="parTrans" cxnId="{17EEF923-D943-4588-AA01-2A8EBCB1A536}">
      <dgm:prSet/>
      <dgm:spPr/>
      <dgm:t>
        <a:bodyPr/>
        <a:lstStyle/>
        <a:p>
          <a:endParaRPr lang="en-US"/>
        </a:p>
      </dgm:t>
    </dgm:pt>
    <dgm:pt modelId="{EB5516E1-F9A8-4C5A-8F82-BA4BDA2C249A}" type="sibTrans" cxnId="{17EEF923-D943-4588-AA01-2A8EBCB1A536}">
      <dgm:prSet/>
      <dgm:spPr/>
      <dgm:t>
        <a:bodyPr/>
        <a:lstStyle/>
        <a:p>
          <a:endParaRPr lang="en-US"/>
        </a:p>
      </dgm:t>
    </dgm:pt>
    <dgm:pt modelId="{9AD2CF16-C82E-4D58-AAC6-45C9D90A00B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C Compiler</a:t>
          </a:r>
          <a:endParaRPr lang="en-US" dirty="0"/>
        </a:p>
      </dgm:t>
    </dgm:pt>
    <dgm:pt modelId="{388D13E0-9496-41A3-87F0-ECB2353CDD04}" type="parTrans" cxnId="{316FBAA0-D175-4FCD-ABE8-8EFAA4A5A7BE}">
      <dgm:prSet/>
      <dgm:spPr/>
      <dgm:t>
        <a:bodyPr/>
        <a:lstStyle/>
        <a:p>
          <a:endParaRPr lang="en-US"/>
        </a:p>
      </dgm:t>
    </dgm:pt>
    <dgm:pt modelId="{80957C3C-E837-470F-8038-D69BFF6C9403}" type="sibTrans" cxnId="{316FBAA0-D175-4FCD-ABE8-8EFAA4A5A7BE}">
      <dgm:prSet/>
      <dgm:spPr/>
      <dgm:t>
        <a:bodyPr/>
        <a:lstStyle/>
        <a:p>
          <a:endParaRPr lang="en-US"/>
        </a:p>
      </dgm:t>
    </dgm:pt>
    <dgm:pt modelId="{BF681AE9-5934-45B5-A6A5-7DE362FE8102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493006C7-EBB4-4DE2-B6C0-896A2242D751}" type="parTrans" cxnId="{548DE61A-A289-4441-9284-1BC90B7EC5B1}">
      <dgm:prSet/>
      <dgm:spPr/>
      <dgm:t>
        <a:bodyPr/>
        <a:lstStyle/>
        <a:p>
          <a:endParaRPr lang="en-US"/>
        </a:p>
      </dgm:t>
    </dgm:pt>
    <dgm:pt modelId="{0A3AF4C2-C804-4178-9966-F319A96A46FC}" type="sibTrans" cxnId="{548DE61A-A289-4441-9284-1BC90B7EC5B1}">
      <dgm:prSet/>
      <dgm:spPr/>
      <dgm:t>
        <a:bodyPr/>
        <a:lstStyle/>
        <a:p>
          <a:endParaRPr lang="en-US"/>
        </a:p>
      </dgm:t>
    </dgm:pt>
    <dgm:pt modelId="{3AC9DC90-E03E-4F68-BA8F-369FC505E9A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Kernels</a:t>
          </a:r>
          <a:endParaRPr lang="en-US" dirty="0"/>
        </a:p>
      </dgm:t>
    </dgm:pt>
    <dgm:pt modelId="{0B4B39FD-B547-481E-AAB5-493DB07E2EE6}" type="parTrans" cxnId="{FCE2FB4D-E044-43A2-91DD-B832EBDE4D0F}">
      <dgm:prSet/>
      <dgm:spPr/>
      <dgm:t>
        <a:bodyPr/>
        <a:lstStyle/>
        <a:p>
          <a:endParaRPr lang="en-US"/>
        </a:p>
      </dgm:t>
    </dgm:pt>
    <dgm:pt modelId="{7F399DC5-060B-4D2F-91B5-6CB99FDB1117}" type="sibTrans" cxnId="{FCE2FB4D-E044-43A2-91DD-B832EBDE4D0F}">
      <dgm:prSet/>
      <dgm:spPr/>
      <dgm:t>
        <a:bodyPr/>
        <a:lstStyle/>
        <a:p>
          <a:endParaRPr lang="en-US"/>
        </a:p>
      </dgm:t>
    </dgm:pt>
    <dgm:pt modelId="{87852516-88AE-4048-9609-BDA4E724FAD9}" type="pres">
      <dgm:prSet presAssocID="{2570401D-BAD5-4D2D-A9B0-CC50194A04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6E6972-E4AE-4DE4-885C-D4859D8363DC}" type="pres">
      <dgm:prSet presAssocID="{B69724CB-F1AB-40A1-AAA4-20962A1EB9DC}" presName="vertOne" presStyleCnt="0"/>
      <dgm:spPr/>
    </dgm:pt>
    <dgm:pt modelId="{F1971DE9-7C45-48F6-9EA2-BE23119F160B}" type="pres">
      <dgm:prSet presAssocID="{B69724CB-F1AB-40A1-AAA4-20962A1EB9DC}" presName="txOne" presStyleLbl="node0" presStyleIdx="0" presStyleCnt="1" custLinFactY="300000" custLinFactNeighborX="-47" custLinFactNeighborY="348510">
        <dgm:presLayoutVars>
          <dgm:chPref val="3"/>
        </dgm:presLayoutVars>
      </dgm:prSet>
      <dgm:spPr/>
    </dgm:pt>
    <dgm:pt modelId="{524D5B51-FCE5-435A-95CA-EF46512C12DA}" type="pres">
      <dgm:prSet presAssocID="{B69724CB-F1AB-40A1-AAA4-20962A1EB9DC}" presName="parTransOne" presStyleCnt="0"/>
      <dgm:spPr/>
    </dgm:pt>
    <dgm:pt modelId="{F8218940-CC01-4C58-B3C6-9103604F6885}" type="pres">
      <dgm:prSet presAssocID="{B69724CB-F1AB-40A1-AAA4-20962A1EB9DC}" presName="horzOne" presStyleCnt="0"/>
      <dgm:spPr/>
    </dgm:pt>
    <dgm:pt modelId="{FF19FC83-E148-4C90-B1CC-C732342B5482}" type="pres">
      <dgm:prSet presAssocID="{66134256-F92D-4576-AE22-D2A021C1FAA9}" presName="vertTwo" presStyleCnt="0"/>
      <dgm:spPr/>
    </dgm:pt>
    <dgm:pt modelId="{A4F4F6B8-5463-4FB2-9333-1C9CB354EF04}" type="pres">
      <dgm:prSet presAssocID="{66134256-F92D-4576-AE22-D2A021C1FAA9}" presName="txTwo" presStyleLbl="node2" presStyleIdx="0" presStyleCnt="1" custLinFactY="99427" custLinFactNeighborX="-4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C12805-679F-4153-B30F-953D536ACD0A}" type="pres">
      <dgm:prSet presAssocID="{66134256-F92D-4576-AE22-D2A021C1FAA9}" presName="parTransTwo" presStyleCnt="0"/>
      <dgm:spPr/>
    </dgm:pt>
    <dgm:pt modelId="{4F0712B1-E8DD-4758-8B63-252EB4C4830C}" type="pres">
      <dgm:prSet presAssocID="{66134256-F92D-4576-AE22-D2A021C1FAA9}" presName="horzTwo" presStyleCnt="0"/>
      <dgm:spPr/>
    </dgm:pt>
    <dgm:pt modelId="{806DBAB0-7C2D-4BB1-A20F-D040DBA8E4CE}" type="pres">
      <dgm:prSet presAssocID="{366D7E94-92CA-4670-B306-D54384B5B89A}" presName="vertThree" presStyleCnt="0"/>
      <dgm:spPr/>
    </dgm:pt>
    <dgm:pt modelId="{A7663967-F6E8-4D05-BFE7-B69A6D9FBB28}" type="pres">
      <dgm:prSet presAssocID="{366D7E94-92CA-4670-B306-D54384B5B89A}" presName="txThree" presStyleLbl="node3" presStyleIdx="0" presStyleCnt="2" custLinFactY="-99427" custLinFactNeighborX="321" custLinFactNeighborY="-100000">
        <dgm:presLayoutVars>
          <dgm:chPref val="3"/>
        </dgm:presLayoutVars>
      </dgm:prSet>
      <dgm:spPr/>
    </dgm:pt>
    <dgm:pt modelId="{28BDD9D1-2C61-435D-A54D-FF6E6688D79F}" type="pres">
      <dgm:prSet presAssocID="{366D7E94-92CA-4670-B306-D54384B5B89A}" presName="parTransThree" presStyleCnt="0"/>
      <dgm:spPr/>
    </dgm:pt>
    <dgm:pt modelId="{7C582221-B2C8-41E6-AC11-EA13FA76A47D}" type="pres">
      <dgm:prSet presAssocID="{366D7E94-92CA-4670-B306-D54384B5B89A}" presName="horzThree" presStyleCnt="0"/>
      <dgm:spPr/>
    </dgm:pt>
    <dgm:pt modelId="{450D3B10-03F7-4A18-A2E4-5B05DBC8D205}" type="pres">
      <dgm:prSet presAssocID="{BF681AE9-5934-45B5-A6A5-7DE362FE8102}" presName="vertFour" presStyleCnt="0">
        <dgm:presLayoutVars>
          <dgm:chPref val="3"/>
        </dgm:presLayoutVars>
      </dgm:prSet>
      <dgm:spPr/>
    </dgm:pt>
    <dgm:pt modelId="{9BF71997-9C86-4963-AE9E-E3D4A7D6C1FF}" type="pres">
      <dgm:prSet presAssocID="{BF681AE9-5934-45B5-A6A5-7DE362FE8102}" presName="txFour" presStyleLbl="node4" presStyleIdx="0" presStyleCnt="2" custLinFactY="-129275" custLinFactNeighborX="-747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8191A-4792-4474-B8B4-C0B14CEEB115}" type="pres">
      <dgm:prSet presAssocID="{BF681AE9-5934-45B5-A6A5-7DE362FE8102}" presName="horzFour" presStyleCnt="0"/>
      <dgm:spPr/>
    </dgm:pt>
    <dgm:pt modelId="{1C209244-C1BF-4F29-92DB-644DA40D06E9}" type="pres">
      <dgm:prSet presAssocID="{EB5516E1-F9A8-4C5A-8F82-BA4BDA2C249A}" presName="sibSpaceThree" presStyleCnt="0"/>
      <dgm:spPr/>
    </dgm:pt>
    <dgm:pt modelId="{95E3CA7B-BE1E-4235-8048-DB7C0305B163}" type="pres">
      <dgm:prSet presAssocID="{9AD2CF16-C82E-4D58-AAC6-45C9D90A00B6}" presName="vertThree" presStyleCnt="0"/>
      <dgm:spPr/>
    </dgm:pt>
    <dgm:pt modelId="{1A7D3C3B-9EA4-4035-BD96-45289FC6B969}" type="pres">
      <dgm:prSet presAssocID="{9AD2CF16-C82E-4D58-AAC6-45C9D90A00B6}" presName="txThree" presStyleLbl="node3" presStyleIdx="1" presStyleCnt="2" custLinFactY="-99427" custLinFactNeighborX="512" custLinFactNeighborY="-100000">
        <dgm:presLayoutVars>
          <dgm:chPref val="3"/>
        </dgm:presLayoutVars>
      </dgm:prSet>
      <dgm:spPr/>
    </dgm:pt>
    <dgm:pt modelId="{4DB44AE2-546F-4870-9629-E55C91C583D5}" type="pres">
      <dgm:prSet presAssocID="{9AD2CF16-C82E-4D58-AAC6-45C9D90A00B6}" presName="parTransThree" presStyleCnt="0"/>
      <dgm:spPr/>
    </dgm:pt>
    <dgm:pt modelId="{080D5472-D976-4E3F-A354-D022F579B673}" type="pres">
      <dgm:prSet presAssocID="{9AD2CF16-C82E-4D58-AAC6-45C9D90A00B6}" presName="horzThree" presStyleCnt="0"/>
      <dgm:spPr/>
    </dgm:pt>
    <dgm:pt modelId="{72A5A4D1-08AE-4592-881D-7B1F48DB628D}" type="pres">
      <dgm:prSet presAssocID="{3AC9DC90-E03E-4F68-BA8F-369FC505E9A0}" presName="vertFour" presStyleCnt="0">
        <dgm:presLayoutVars>
          <dgm:chPref val="3"/>
        </dgm:presLayoutVars>
      </dgm:prSet>
      <dgm:spPr/>
    </dgm:pt>
    <dgm:pt modelId="{19B0399D-1187-42D8-8D46-A4F53C82793D}" type="pres">
      <dgm:prSet presAssocID="{3AC9DC90-E03E-4F68-BA8F-369FC505E9A0}" presName="txFour" presStyleLbl="node4" presStyleIdx="1" presStyleCnt="2" custLinFactY="-129275" custLinFactNeighborX="918" custLinFactNeighborY="-200000">
        <dgm:presLayoutVars>
          <dgm:chPref val="3"/>
        </dgm:presLayoutVars>
      </dgm:prSet>
      <dgm:spPr/>
    </dgm:pt>
    <dgm:pt modelId="{0F6DEF01-8DE4-43A8-82CF-7E4176BFCEB3}" type="pres">
      <dgm:prSet presAssocID="{3AC9DC90-E03E-4F68-BA8F-369FC505E9A0}" presName="horzFour" presStyleCnt="0"/>
      <dgm:spPr/>
    </dgm:pt>
  </dgm:ptLst>
  <dgm:cxnLst>
    <dgm:cxn modelId="{F61D82EB-92BB-4A3C-BB1A-DDAED4DD8BCD}" type="presOf" srcId="{66134256-F92D-4576-AE22-D2A021C1FAA9}" destId="{A4F4F6B8-5463-4FB2-9333-1C9CB354EF04}" srcOrd="0" destOrd="0" presId="urn:microsoft.com/office/officeart/2005/8/layout/hierarchy4"/>
    <dgm:cxn modelId="{FCE2FB4D-E044-43A2-91DD-B832EBDE4D0F}" srcId="{9AD2CF16-C82E-4D58-AAC6-45C9D90A00B6}" destId="{3AC9DC90-E03E-4F68-BA8F-369FC505E9A0}" srcOrd="0" destOrd="0" parTransId="{0B4B39FD-B547-481E-AAB5-493DB07E2EE6}" sibTransId="{7F399DC5-060B-4D2F-91B5-6CB99FDB1117}"/>
    <dgm:cxn modelId="{316FBAA0-D175-4FCD-ABE8-8EFAA4A5A7BE}" srcId="{66134256-F92D-4576-AE22-D2A021C1FAA9}" destId="{9AD2CF16-C82E-4D58-AAC6-45C9D90A00B6}" srcOrd="1" destOrd="0" parTransId="{388D13E0-9496-41A3-87F0-ECB2353CDD04}" sibTransId="{80957C3C-E837-470F-8038-D69BFF6C9403}"/>
    <dgm:cxn modelId="{000266EA-6A63-49A3-8F4F-D0630BE60D40}" type="presOf" srcId="{3AC9DC90-E03E-4F68-BA8F-369FC505E9A0}" destId="{19B0399D-1187-42D8-8D46-A4F53C82793D}" srcOrd="0" destOrd="0" presId="urn:microsoft.com/office/officeart/2005/8/layout/hierarchy4"/>
    <dgm:cxn modelId="{2A329489-0E15-48E7-9E7F-3B1C2FA8FE2C}" type="presOf" srcId="{366D7E94-92CA-4670-B306-D54384B5B89A}" destId="{A7663967-F6E8-4D05-BFE7-B69A6D9FBB28}" srcOrd="0" destOrd="0" presId="urn:microsoft.com/office/officeart/2005/8/layout/hierarchy4"/>
    <dgm:cxn modelId="{2EC33B67-6F69-4503-872E-CEA26B60DA93}" srcId="{B69724CB-F1AB-40A1-AAA4-20962A1EB9DC}" destId="{66134256-F92D-4576-AE22-D2A021C1FAA9}" srcOrd="0" destOrd="0" parTransId="{234677D8-5922-447D-BFFA-C32595B6A78E}" sibTransId="{4BE6E731-C572-4C81-86BC-A6C72944C8BA}"/>
    <dgm:cxn modelId="{2BB37117-2EDE-43CF-84E4-00832877964A}" type="presOf" srcId="{2570401D-BAD5-4D2D-A9B0-CC50194A0415}" destId="{87852516-88AE-4048-9609-BDA4E724FAD9}" srcOrd="0" destOrd="0" presId="urn:microsoft.com/office/officeart/2005/8/layout/hierarchy4"/>
    <dgm:cxn modelId="{FCD5F913-046B-4761-A593-ADE9CC18BD90}" type="presOf" srcId="{BF681AE9-5934-45B5-A6A5-7DE362FE8102}" destId="{9BF71997-9C86-4963-AE9E-E3D4A7D6C1FF}" srcOrd="0" destOrd="0" presId="urn:microsoft.com/office/officeart/2005/8/layout/hierarchy4"/>
    <dgm:cxn modelId="{8B599F15-9680-4C99-8BC1-4EA00A174534}" srcId="{2570401D-BAD5-4D2D-A9B0-CC50194A0415}" destId="{B69724CB-F1AB-40A1-AAA4-20962A1EB9DC}" srcOrd="0" destOrd="0" parTransId="{9F2EED54-A29A-4221-9653-A33E8DC38208}" sibTransId="{9578998C-583C-4BA4-A025-221238297083}"/>
    <dgm:cxn modelId="{548DE61A-A289-4441-9284-1BC90B7EC5B1}" srcId="{366D7E94-92CA-4670-B306-D54384B5B89A}" destId="{BF681AE9-5934-45B5-A6A5-7DE362FE8102}" srcOrd="0" destOrd="0" parTransId="{493006C7-EBB4-4DE2-B6C0-896A2242D751}" sibTransId="{0A3AF4C2-C804-4178-9966-F319A96A46FC}"/>
    <dgm:cxn modelId="{17EEF923-D943-4588-AA01-2A8EBCB1A536}" srcId="{66134256-F92D-4576-AE22-D2A021C1FAA9}" destId="{366D7E94-92CA-4670-B306-D54384B5B89A}" srcOrd="0" destOrd="0" parTransId="{2B5F00F2-D0BF-4754-B5B1-C751B5F775AE}" sibTransId="{EB5516E1-F9A8-4C5A-8F82-BA4BDA2C249A}"/>
    <dgm:cxn modelId="{676E428B-DC04-40D0-9DCF-AD7E62806DC2}" type="presOf" srcId="{9AD2CF16-C82E-4D58-AAC6-45C9D90A00B6}" destId="{1A7D3C3B-9EA4-4035-BD96-45289FC6B969}" srcOrd="0" destOrd="0" presId="urn:microsoft.com/office/officeart/2005/8/layout/hierarchy4"/>
    <dgm:cxn modelId="{8B70B155-2BCD-426E-8D8B-CBE30D986B0D}" type="presOf" srcId="{B69724CB-F1AB-40A1-AAA4-20962A1EB9DC}" destId="{F1971DE9-7C45-48F6-9EA2-BE23119F160B}" srcOrd="0" destOrd="0" presId="urn:microsoft.com/office/officeart/2005/8/layout/hierarchy4"/>
    <dgm:cxn modelId="{3BC36318-0F51-4CC5-B667-F9AD6CFBEB32}" type="presParOf" srcId="{87852516-88AE-4048-9609-BDA4E724FAD9}" destId="{9B6E6972-E4AE-4DE4-885C-D4859D8363DC}" srcOrd="0" destOrd="0" presId="urn:microsoft.com/office/officeart/2005/8/layout/hierarchy4"/>
    <dgm:cxn modelId="{E21B452F-64EF-4890-84F3-ADCF5F48337C}" type="presParOf" srcId="{9B6E6972-E4AE-4DE4-885C-D4859D8363DC}" destId="{F1971DE9-7C45-48F6-9EA2-BE23119F160B}" srcOrd="0" destOrd="0" presId="urn:microsoft.com/office/officeart/2005/8/layout/hierarchy4"/>
    <dgm:cxn modelId="{EDE4C74D-EB1E-41DE-89FD-B5F09B2E4235}" type="presParOf" srcId="{9B6E6972-E4AE-4DE4-885C-D4859D8363DC}" destId="{524D5B51-FCE5-435A-95CA-EF46512C12DA}" srcOrd="1" destOrd="0" presId="urn:microsoft.com/office/officeart/2005/8/layout/hierarchy4"/>
    <dgm:cxn modelId="{916F2681-F72E-4BCE-AA13-A5FC79355796}" type="presParOf" srcId="{9B6E6972-E4AE-4DE4-885C-D4859D8363DC}" destId="{F8218940-CC01-4C58-B3C6-9103604F6885}" srcOrd="2" destOrd="0" presId="urn:microsoft.com/office/officeart/2005/8/layout/hierarchy4"/>
    <dgm:cxn modelId="{A8920933-0FFC-4A0C-B7CE-CCA8211185B9}" type="presParOf" srcId="{F8218940-CC01-4C58-B3C6-9103604F6885}" destId="{FF19FC83-E148-4C90-B1CC-C732342B5482}" srcOrd="0" destOrd="0" presId="urn:microsoft.com/office/officeart/2005/8/layout/hierarchy4"/>
    <dgm:cxn modelId="{5F862E0E-D749-448B-A9E1-ABCF4277BC52}" type="presParOf" srcId="{FF19FC83-E148-4C90-B1CC-C732342B5482}" destId="{A4F4F6B8-5463-4FB2-9333-1C9CB354EF04}" srcOrd="0" destOrd="0" presId="urn:microsoft.com/office/officeart/2005/8/layout/hierarchy4"/>
    <dgm:cxn modelId="{4AD5B7B0-20EB-4194-995D-9419B7FFD17A}" type="presParOf" srcId="{FF19FC83-E148-4C90-B1CC-C732342B5482}" destId="{CFC12805-679F-4153-B30F-953D536ACD0A}" srcOrd="1" destOrd="0" presId="urn:microsoft.com/office/officeart/2005/8/layout/hierarchy4"/>
    <dgm:cxn modelId="{7F0AB4CD-5D3F-4EC4-9091-B1699C03FC51}" type="presParOf" srcId="{FF19FC83-E148-4C90-B1CC-C732342B5482}" destId="{4F0712B1-E8DD-4758-8B63-252EB4C4830C}" srcOrd="2" destOrd="0" presId="urn:microsoft.com/office/officeart/2005/8/layout/hierarchy4"/>
    <dgm:cxn modelId="{D70FE667-B4EA-41CA-A136-7173D6436732}" type="presParOf" srcId="{4F0712B1-E8DD-4758-8B63-252EB4C4830C}" destId="{806DBAB0-7C2D-4BB1-A20F-D040DBA8E4CE}" srcOrd="0" destOrd="0" presId="urn:microsoft.com/office/officeart/2005/8/layout/hierarchy4"/>
    <dgm:cxn modelId="{1106B0DB-0BBA-4C3D-96D2-1D798098B728}" type="presParOf" srcId="{806DBAB0-7C2D-4BB1-A20F-D040DBA8E4CE}" destId="{A7663967-F6E8-4D05-BFE7-B69A6D9FBB28}" srcOrd="0" destOrd="0" presId="urn:microsoft.com/office/officeart/2005/8/layout/hierarchy4"/>
    <dgm:cxn modelId="{C6340907-043A-4834-8B4E-94CC27CCC82A}" type="presParOf" srcId="{806DBAB0-7C2D-4BB1-A20F-D040DBA8E4CE}" destId="{28BDD9D1-2C61-435D-A54D-FF6E6688D79F}" srcOrd="1" destOrd="0" presId="urn:microsoft.com/office/officeart/2005/8/layout/hierarchy4"/>
    <dgm:cxn modelId="{9CFA6FA4-C015-4981-A62D-83947F84B927}" type="presParOf" srcId="{806DBAB0-7C2D-4BB1-A20F-D040DBA8E4CE}" destId="{7C582221-B2C8-41E6-AC11-EA13FA76A47D}" srcOrd="2" destOrd="0" presId="urn:microsoft.com/office/officeart/2005/8/layout/hierarchy4"/>
    <dgm:cxn modelId="{8AA447A3-5D58-4DED-95C0-A5D655320650}" type="presParOf" srcId="{7C582221-B2C8-41E6-AC11-EA13FA76A47D}" destId="{450D3B10-03F7-4A18-A2E4-5B05DBC8D205}" srcOrd="0" destOrd="0" presId="urn:microsoft.com/office/officeart/2005/8/layout/hierarchy4"/>
    <dgm:cxn modelId="{B5B9DE99-FEDA-447A-825B-DF1FF22CC7D2}" type="presParOf" srcId="{450D3B10-03F7-4A18-A2E4-5B05DBC8D205}" destId="{9BF71997-9C86-4963-AE9E-E3D4A7D6C1FF}" srcOrd="0" destOrd="0" presId="urn:microsoft.com/office/officeart/2005/8/layout/hierarchy4"/>
    <dgm:cxn modelId="{839A9E69-8362-45B5-90F2-17D196487748}" type="presParOf" srcId="{450D3B10-03F7-4A18-A2E4-5B05DBC8D205}" destId="{A578191A-4792-4474-B8B4-C0B14CEEB115}" srcOrd="1" destOrd="0" presId="urn:microsoft.com/office/officeart/2005/8/layout/hierarchy4"/>
    <dgm:cxn modelId="{DAE48951-88CA-419B-9FFC-12E4D28EB5D3}" type="presParOf" srcId="{4F0712B1-E8DD-4758-8B63-252EB4C4830C}" destId="{1C209244-C1BF-4F29-92DB-644DA40D06E9}" srcOrd="1" destOrd="0" presId="urn:microsoft.com/office/officeart/2005/8/layout/hierarchy4"/>
    <dgm:cxn modelId="{32A8F56D-7C6E-4252-9536-22F9C7BCD4C5}" type="presParOf" srcId="{4F0712B1-E8DD-4758-8B63-252EB4C4830C}" destId="{95E3CA7B-BE1E-4235-8048-DB7C0305B163}" srcOrd="2" destOrd="0" presId="urn:microsoft.com/office/officeart/2005/8/layout/hierarchy4"/>
    <dgm:cxn modelId="{4620AB38-3B4D-4751-AF6C-3EF47ED049EB}" type="presParOf" srcId="{95E3CA7B-BE1E-4235-8048-DB7C0305B163}" destId="{1A7D3C3B-9EA4-4035-BD96-45289FC6B969}" srcOrd="0" destOrd="0" presId="urn:microsoft.com/office/officeart/2005/8/layout/hierarchy4"/>
    <dgm:cxn modelId="{82427184-5DDC-4898-9E60-02B768C7D1C7}" type="presParOf" srcId="{95E3CA7B-BE1E-4235-8048-DB7C0305B163}" destId="{4DB44AE2-546F-4870-9629-E55C91C583D5}" srcOrd="1" destOrd="0" presId="urn:microsoft.com/office/officeart/2005/8/layout/hierarchy4"/>
    <dgm:cxn modelId="{71BA5A4D-1152-427E-870F-A67CB117C73E}" type="presParOf" srcId="{95E3CA7B-BE1E-4235-8048-DB7C0305B163}" destId="{080D5472-D976-4E3F-A354-D022F579B673}" srcOrd="2" destOrd="0" presId="urn:microsoft.com/office/officeart/2005/8/layout/hierarchy4"/>
    <dgm:cxn modelId="{594B95B9-CCFF-4E57-81C2-C3119D504CF0}" type="presParOf" srcId="{080D5472-D976-4E3F-A354-D022F579B673}" destId="{72A5A4D1-08AE-4592-881D-7B1F48DB628D}" srcOrd="0" destOrd="0" presId="urn:microsoft.com/office/officeart/2005/8/layout/hierarchy4"/>
    <dgm:cxn modelId="{21A9A9CB-0C0D-4736-8F27-2286EABE6905}" type="presParOf" srcId="{72A5A4D1-08AE-4592-881D-7B1F48DB628D}" destId="{19B0399D-1187-42D8-8D46-A4F53C82793D}" srcOrd="0" destOrd="0" presId="urn:microsoft.com/office/officeart/2005/8/layout/hierarchy4"/>
    <dgm:cxn modelId="{07BADA89-3EFB-4B6D-98B2-09DCF15531B7}" type="presParOf" srcId="{72A5A4D1-08AE-4592-881D-7B1F48DB628D}" destId="{0F6DEF01-8DE4-43A8-82CF-7E4176BFC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C182C-AA47-43EA-8477-6A0B81D73199}" type="doc">
      <dgm:prSet loTypeId="urn:microsoft.com/office/officeart/2005/8/layout/gear1" loCatId="cycle" qsTypeId="urn:microsoft.com/office/officeart/2005/8/quickstyle/simple2" qsCatId="simple" csTypeId="urn:microsoft.com/office/officeart/2005/8/colors/colorful4" csCatId="colorful" phldr="1"/>
      <dgm:spPr/>
    </dgm:pt>
    <dgm:pt modelId="{792C01D7-1024-4B78-AFF3-6DAE3D03F4FD}">
      <dgm:prSet phldrT="[Text]"/>
      <dgm:spPr/>
      <dgm:t>
        <a:bodyPr/>
        <a:lstStyle/>
        <a:p>
          <a:r>
            <a:rPr lang="en-US" dirty="0" smtClean="0"/>
            <a:t>Matrix </a:t>
          </a:r>
          <a:r>
            <a:rPr lang="en-US" dirty="0" err="1" smtClean="0"/>
            <a:t>mult</a:t>
          </a:r>
          <a:r>
            <a:rPr lang="en-US" dirty="0" smtClean="0"/>
            <a:t>.</a:t>
          </a:r>
          <a:endParaRPr lang="en-US" dirty="0"/>
        </a:p>
      </dgm:t>
    </dgm:pt>
    <dgm:pt modelId="{0F622844-4F4E-44E0-A107-31672A7D789E}" type="parTrans" cxnId="{83358007-6DC7-4B85-95FB-6EC6766457AE}">
      <dgm:prSet/>
      <dgm:spPr/>
      <dgm:t>
        <a:bodyPr/>
        <a:lstStyle/>
        <a:p>
          <a:endParaRPr lang="en-US"/>
        </a:p>
      </dgm:t>
    </dgm:pt>
    <dgm:pt modelId="{992D6724-1DEF-4692-A7B7-627684140E47}" type="sibTrans" cxnId="{83358007-6DC7-4B85-95FB-6EC6766457AE}">
      <dgm:prSet/>
      <dgm:spPr/>
      <dgm:t>
        <a:bodyPr/>
        <a:lstStyle/>
        <a:p>
          <a:endParaRPr lang="en-US"/>
        </a:p>
      </dgm:t>
    </dgm:pt>
    <dgm:pt modelId="{92791D00-1E24-47FB-AA3E-D205CCC82F0C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21CBF171-75B4-4A47-884E-C8C1957C90CD}" type="parTrans" cxnId="{19CC03BD-D327-4464-A793-B8DD1CF797BC}">
      <dgm:prSet/>
      <dgm:spPr/>
      <dgm:t>
        <a:bodyPr/>
        <a:lstStyle/>
        <a:p>
          <a:endParaRPr lang="en-US"/>
        </a:p>
      </dgm:t>
    </dgm:pt>
    <dgm:pt modelId="{F2AABDD7-BA1C-4F18-BE2C-C4BC6D23D8E9}" type="sibTrans" cxnId="{19CC03BD-D327-4464-A793-B8DD1CF797BC}">
      <dgm:prSet/>
      <dgm:spPr/>
      <dgm:t>
        <a:bodyPr/>
        <a:lstStyle/>
        <a:p>
          <a:endParaRPr lang="en-US"/>
        </a:p>
      </dgm:t>
    </dgm:pt>
    <dgm:pt modelId="{C3797602-3490-48AD-922F-26FC2B8A8D97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D4A5214C-F4AC-48FB-985B-F5C4BD002A44}" type="sibTrans" cxnId="{3E728DFA-4F73-4A37-A0E9-25AD977DB2CD}">
      <dgm:prSet/>
      <dgm:spPr/>
      <dgm:t>
        <a:bodyPr/>
        <a:lstStyle/>
        <a:p>
          <a:endParaRPr lang="en-US"/>
        </a:p>
      </dgm:t>
    </dgm:pt>
    <dgm:pt modelId="{7EBCA9DB-BDFB-489F-9B19-FFB9416C9CF3}" type="parTrans" cxnId="{3E728DFA-4F73-4A37-A0E9-25AD977DB2CD}">
      <dgm:prSet/>
      <dgm:spPr/>
      <dgm:t>
        <a:bodyPr/>
        <a:lstStyle/>
        <a:p>
          <a:endParaRPr lang="en-US"/>
        </a:p>
      </dgm:t>
    </dgm:pt>
    <dgm:pt modelId="{945CC6C6-3ABD-4BAA-BA17-75A34FB4037B}" type="pres">
      <dgm:prSet presAssocID="{DCBC182C-AA47-43EA-8477-6A0B81D731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A7B59C1-0946-4540-B124-AA8A64E7AF52}" type="pres">
      <dgm:prSet presAssocID="{792C01D7-1024-4B78-AFF3-6DAE3D03F4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2832-CAA6-42F9-8407-550B6E2DE1A1}" type="pres">
      <dgm:prSet presAssocID="{792C01D7-1024-4B78-AFF3-6DAE3D03F4FD}" presName="gear1srcNode" presStyleLbl="node1" presStyleIdx="0" presStyleCnt="3"/>
      <dgm:spPr/>
    </dgm:pt>
    <dgm:pt modelId="{AA6B7F07-241F-4F40-8BFD-0B9697D93720}" type="pres">
      <dgm:prSet presAssocID="{792C01D7-1024-4B78-AFF3-6DAE3D03F4FD}" presName="gear1dstNode" presStyleLbl="node1" presStyleIdx="0" presStyleCnt="3"/>
      <dgm:spPr/>
    </dgm:pt>
    <dgm:pt modelId="{27AFAAD3-C0F4-4315-8C52-75A0B51E69BB}" type="pres">
      <dgm:prSet presAssocID="{C3797602-3490-48AD-922F-26FC2B8A8D97}" presName="gear2" presStyleLbl="node1" presStyleIdx="1" presStyleCnt="3">
        <dgm:presLayoutVars>
          <dgm:chMax val="1"/>
          <dgm:bulletEnabled val="1"/>
        </dgm:presLayoutVars>
      </dgm:prSet>
      <dgm:spPr/>
    </dgm:pt>
    <dgm:pt modelId="{3589FC20-8CE7-4DA3-814D-57AC02FBC32D}" type="pres">
      <dgm:prSet presAssocID="{C3797602-3490-48AD-922F-26FC2B8A8D97}" presName="gear2srcNode" presStyleLbl="node1" presStyleIdx="1" presStyleCnt="3"/>
      <dgm:spPr/>
    </dgm:pt>
    <dgm:pt modelId="{13FBA799-1D33-4B0D-BD6F-296C45337078}" type="pres">
      <dgm:prSet presAssocID="{C3797602-3490-48AD-922F-26FC2B8A8D97}" presName="gear2dstNode" presStyleLbl="node1" presStyleIdx="1" presStyleCnt="3"/>
      <dgm:spPr/>
    </dgm:pt>
    <dgm:pt modelId="{65227177-1974-43C4-BA0A-034DF813F3FB}" type="pres">
      <dgm:prSet presAssocID="{92791D00-1E24-47FB-AA3E-D205CCC82F0C}" presName="gear3" presStyleLbl="node1" presStyleIdx="2" presStyleCnt="3"/>
      <dgm:spPr/>
      <dgm:t>
        <a:bodyPr/>
        <a:lstStyle/>
        <a:p>
          <a:endParaRPr lang="en-US"/>
        </a:p>
      </dgm:t>
    </dgm:pt>
    <dgm:pt modelId="{311B3811-EDE6-4023-A84F-EFB56868F924}" type="pres">
      <dgm:prSet presAssocID="{92791D00-1E24-47FB-AA3E-D205CCC82F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CE49-C770-4957-AEE7-CFB4B231E9BF}" type="pres">
      <dgm:prSet presAssocID="{92791D00-1E24-47FB-AA3E-D205CCC82F0C}" presName="gear3srcNode" presStyleLbl="node1" presStyleIdx="2" presStyleCnt="3"/>
      <dgm:spPr/>
    </dgm:pt>
    <dgm:pt modelId="{F064FEDF-7075-491C-8FE7-FCAB6C6156D5}" type="pres">
      <dgm:prSet presAssocID="{92791D00-1E24-47FB-AA3E-D205CCC82F0C}" presName="gear3dstNode" presStyleLbl="node1" presStyleIdx="2" presStyleCnt="3"/>
      <dgm:spPr/>
    </dgm:pt>
    <dgm:pt modelId="{C6E633D0-E014-45CC-A2D9-749A3A0B2C5C}" type="pres">
      <dgm:prSet presAssocID="{992D6724-1DEF-4692-A7B7-627684140E47}" presName="connector1" presStyleLbl="sibTrans2D1" presStyleIdx="0" presStyleCnt="3"/>
      <dgm:spPr/>
    </dgm:pt>
    <dgm:pt modelId="{E0930DCB-5C7A-4126-BC09-F6E99DDF5CFC}" type="pres">
      <dgm:prSet presAssocID="{D4A5214C-F4AC-48FB-985B-F5C4BD002A44}" presName="connector2" presStyleLbl="sibTrans2D1" presStyleIdx="1" presStyleCnt="3"/>
      <dgm:spPr/>
    </dgm:pt>
    <dgm:pt modelId="{1A6CCD0E-EABE-4627-B762-058DAD362BB2}" type="pres">
      <dgm:prSet presAssocID="{F2AABDD7-BA1C-4F18-BE2C-C4BC6D23D8E9}" presName="connector3" presStyleLbl="sibTrans2D1" presStyleIdx="2" presStyleCnt="3"/>
      <dgm:spPr/>
    </dgm:pt>
  </dgm:ptLst>
  <dgm:cxnLst>
    <dgm:cxn modelId="{C86D8033-C902-430E-A243-3C9957C7D72E}" type="presOf" srcId="{92791D00-1E24-47FB-AA3E-D205CCC82F0C}" destId="{311B3811-EDE6-4023-A84F-EFB56868F924}" srcOrd="1" destOrd="0" presId="urn:microsoft.com/office/officeart/2005/8/layout/gear1"/>
    <dgm:cxn modelId="{4168E25A-26E7-4C96-85BA-2F2190FB12DB}" type="presOf" srcId="{DCBC182C-AA47-43EA-8477-6A0B81D73199}" destId="{945CC6C6-3ABD-4BAA-BA17-75A34FB4037B}" srcOrd="0" destOrd="0" presId="urn:microsoft.com/office/officeart/2005/8/layout/gear1"/>
    <dgm:cxn modelId="{B2ED1F4A-DCB9-493A-A4C0-7EDE4F8E7451}" type="presOf" srcId="{792C01D7-1024-4B78-AFF3-6DAE3D03F4FD}" destId="{C6FC2832-CAA6-42F9-8407-550B6E2DE1A1}" srcOrd="1" destOrd="0" presId="urn:microsoft.com/office/officeart/2005/8/layout/gear1"/>
    <dgm:cxn modelId="{4D2FC05A-8283-435B-835F-D25E671E3C50}" type="presOf" srcId="{C3797602-3490-48AD-922F-26FC2B8A8D97}" destId="{13FBA799-1D33-4B0D-BD6F-296C45337078}" srcOrd="2" destOrd="0" presId="urn:microsoft.com/office/officeart/2005/8/layout/gear1"/>
    <dgm:cxn modelId="{3E728DFA-4F73-4A37-A0E9-25AD977DB2CD}" srcId="{DCBC182C-AA47-43EA-8477-6A0B81D73199}" destId="{C3797602-3490-48AD-922F-26FC2B8A8D97}" srcOrd="1" destOrd="0" parTransId="{7EBCA9DB-BDFB-489F-9B19-FFB9416C9CF3}" sibTransId="{D4A5214C-F4AC-48FB-985B-F5C4BD002A44}"/>
    <dgm:cxn modelId="{EC864A0B-235A-4705-AE5C-C939DD771960}" type="presOf" srcId="{792C01D7-1024-4B78-AFF3-6DAE3D03F4FD}" destId="{AA6B7F07-241F-4F40-8BFD-0B9697D93720}" srcOrd="2" destOrd="0" presId="urn:microsoft.com/office/officeart/2005/8/layout/gear1"/>
    <dgm:cxn modelId="{5C20F85B-1E25-4C1E-AFE7-43DC8391B1B0}" type="presOf" srcId="{92791D00-1E24-47FB-AA3E-D205CCC82F0C}" destId="{F064FEDF-7075-491C-8FE7-FCAB6C6156D5}" srcOrd="3" destOrd="0" presId="urn:microsoft.com/office/officeart/2005/8/layout/gear1"/>
    <dgm:cxn modelId="{8A23B4E4-6B50-4307-B0B5-CD741A88A189}" type="presOf" srcId="{92791D00-1E24-47FB-AA3E-D205CCC82F0C}" destId="{2C16CE49-C770-4957-AEE7-CFB4B231E9BF}" srcOrd="2" destOrd="0" presId="urn:microsoft.com/office/officeart/2005/8/layout/gear1"/>
    <dgm:cxn modelId="{792476DE-6B1A-48D8-98F6-F434C48CCD13}" type="presOf" srcId="{D4A5214C-F4AC-48FB-985B-F5C4BD002A44}" destId="{E0930DCB-5C7A-4126-BC09-F6E99DDF5CFC}" srcOrd="0" destOrd="0" presId="urn:microsoft.com/office/officeart/2005/8/layout/gear1"/>
    <dgm:cxn modelId="{5274A823-DED1-4FA3-9364-7EC1C3B0CB9B}" type="presOf" srcId="{C3797602-3490-48AD-922F-26FC2B8A8D97}" destId="{27AFAAD3-C0F4-4315-8C52-75A0B51E69BB}" srcOrd="0" destOrd="0" presId="urn:microsoft.com/office/officeart/2005/8/layout/gear1"/>
    <dgm:cxn modelId="{19CC03BD-D327-4464-A793-B8DD1CF797BC}" srcId="{DCBC182C-AA47-43EA-8477-6A0B81D73199}" destId="{92791D00-1E24-47FB-AA3E-D205CCC82F0C}" srcOrd="2" destOrd="0" parTransId="{21CBF171-75B4-4A47-884E-C8C1957C90CD}" sibTransId="{F2AABDD7-BA1C-4F18-BE2C-C4BC6D23D8E9}"/>
    <dgm:cxn modelId="{1D4F5DAC-F97C-48CC-BEEE-03BF52EFDC2A}" type="presOf" srcId="{92791D00-1E24-47FB-AA3E-D205CCC82F0C}" destId="{65227177-1974-43C4-BA0A-034DF813F3FB}" srcOrd="0" destOrd="0" presId="urn:microsoft.com/office/officeart/2005/8/layout/gear1"/>
    <dgm:cxn modelId="{D72E73F6-55B9-44BF-ADCF-799600195415}" type="presOf" srcId="{792C01D7-1024-4B78-AFF3-6DAE3D03F4FD}" destId="{5A7B59C1-0946-4540-B124-AA8A64E7AF52}" srcOrd="0" destOrd="0" presId="urn:microsoft.com/office/officeart/2005/8/layout/gear1"/>
    <dgm:cxn modelId="{83358007-6DC7-4B85-95FB-6EC6766457AE}" srcId="{DCBC182C-AA47-43EA-8477-6A0B81D73199}" destId="{792C01D7-1024-4B78-AFF3-6DAE3D03F4FD}" srcOrd="0" destOrd="0" parTransId="{0F622844-4F4E-44E0-A107-31672A7D789E}" sibTransId="{992D6724-1DEF-4692-A7B7-627684140E47}"/>
    <dgm:cxn modelId="{6EE250D5-83DC-4A39-92A6-3A866E9C0FD5}" type="presOf" srcId="{F2AABDD7-BA1C-4F18-BE2C-C4BC6D23D8E9}" destId="{1A6CCD0E-EABE-4627-B762-058DAD362BB2}" srcOrd="0" destOrd="0" presId="urn:microsoft.com/office/officeart/2005/8/layout/gear1"/>
    <dgm:cxn modelId="{B426949F-758A-4CFD-8614-74B358CA6F58}" type="presOf" srcId="{992D6724-1DEF-4692-A7B7-627684140E47}" destId="{C6E633D0-E014-45CC-A2D9-749A3A0B2C5C}" srcOrd="0" destOrd="0" presId="urn:microsoft.com/office/officeart/2005/8/layout/gear1"/>
    <dgm:cxn modelId="{597DDEB2-A893-4BF0-9F86-2CF5BAB0B4E1}" type="presOf" srcId="{C3797602-3490-48AD-922F-26FC2B8A8D97}" destId="{3589FC20-8CE7-4DA3-814D-57AC02FBC32D}" srcOrd="1" destOrd="0" presId="urn:microsoft.com/office/officeart/2005/8/layout/gear1"/>
    <dgm:cxn modelId="{C8216FFD-2024-474A-85C4-576DE8B89025}" type="presParOf" srcId="{945CC6C6-3ABD-4BAA-BA17-75A34FB4037B}" destId="{5A7B59C1-0946-4540-B124-AA8A64E7AF52}" srcOrd="0" destOrd="0" presId="urn:microsoft.com/office/officeart/2005/8/layout/gear1"/>
    <dgm:cxn modelId="{48507C3F-DC54-4FB3-8047-AED418C8314D}" type="presParOf" srcId="{945CC6C6-3ABD-4BAA-BA17-75A34FB4037B}" destId="{C6FC2832-CAA6-42F9-8407-550B6E2DE1A1}" srcOrd="1" destOrd="0" presId="urn:microsoft.com/office/officeart/2005/8/layout/gear1"/>
    <dgm:cxn modelId="{85F4CB68-8F94-4013-8749-E43A92821287}" type="presParOf" srcId="{945CC6C6-3ABD-4BAA-BA17-75A34FB4037B}" destId="{AA6B7F07-241F-4F40-8BFD-0B9697D93720}" srcOrd="2" destOrd="0" presId="urn:microsoft.com/office/officeart/2005/8/layout/gear1"/>
    <dgm:cxn modelId="{76764E98-BCED-4A79-8639-5DD95E385EA3}" type="presParOf" srcId="{945CC6C6-3ABD-4BAA-BA17-75A34FB4037B}" destId="{27AFAAD3-C0F4-4315-8C52-75A0B51E69BB}" srcOrd="3" destOrd="0" presId="urn:microsoft.com/office/officeart/2005/8/layout/gear1"/>
    <dgm:cxn modelId="{EA516765-B8C8-4EE0-8B43-217CCD1EE453}" type="presParOf" srcId="{945CC6C6-3ABD-4BAA-BA17-75A34FB4037B}" destId="{3589FC20-8CE7-4DA3-814D-57AC02FBC32D}" srcOrd="4" destOrd="0" presId="urn:microsoft.com/office/officeart/2005/8/layout/gear1"/>
    <dgm:cxn modelId="{44A35341-859E-4CEF-AA24-61F461E2C20F}" type="presParOf" srcId="{945CC6C6-3ABD-4BAA-BA17-75A34FB4037B}" destId="{13FBA799-1D33-4B0D-BD6F-296C45337078}" srcOrd="5" destOrd="0" presId="urn:microsoft.com/office/officeart/2005/8/layout/gear1"/>
    <dgm:cxn modelId="{8EB35F3A-C188-4936-8DE1-2F31515949F9}" type="presParOf" srcId="{945CC6C6-3ABD-4BAA-BA17-75A34FB4037B}" destId="{65227177-1974-43C4-BA0A-034DF813F3FB}" srcOrd="6" destOrd="0" presId="urn:microsoft.com/office/officeart/2005/8/layout/gear1"/>
    <dgm:cxn modelId="{8685C099-72EF-4BF1-B9AD-B8003F4F1CCC}" type="presParOf" srcId="{945CC6C6-3ABD-4BAA-BA17-75A34FB4037B}" destId="{311B3811-EDE6-4023-A84F-EFB56868F924}" srcOrd="7" destOrd="0" presId="urn:microsoft.com/office/officeart/2005/8/layout/gear1"/>
    <dgm:cxn modelId="{CCDEE486-D734-4A43-A0D4-0AF4BDE1CE7B}" type="presParOf" srcId="{945CC6C6-3ABD-4BAA-BA17-75A34FB4037B}" destId="{2C16CE49-C770-4957-AEE7-CFB4B231E9BF}" srcOrd="8" destOrd="0" presId="urn:microsoft.com/office/officeart/2005/8/layout/gear1"/>
    <dgm:cxn modelId="{067E52C3-1D51-42C0-8FD0-F54BF6C6830E}" type="presParOf" srcId="{945CC6C6-3ABD-4BAA-BA17-75A34FB4037B}" destId="{F064FEDF-7075-491C-8FE7-FCAB6C6156D5}" srcOrd="9" destOrd="0" presId="urn:microsoft.com/office/officeart/2005/8/layout/gear1"/>
    <dgm:cxn modelId="{BD6766A0-DF71-4583-88B5-FC4B1C9A5887}" type="presParOf" srcId="{945CC6C6-3ABD-4BAA-BA17-75A34FB4037B}" destId="{C6E633D0-E014-45CC-A2D9-749A3A0B2C5C}" srcOrd="10" destOrd="0" presId="urn:microsoft.com/office/officeart/2005/8/layout/gear1"/>
    <dgm:cxn modelId="{36E44F32-49EC-44BC-85F1-BFDF7050FB91}" type="presParOf" srcId="{945CC6C6-3ABD-4BAA-BA17-75A34FB4037B}" destId="{E0930DCB-5C7A-4126-BC09-F6E99DDF5CFC}" srcOrd="11" destOrd="0" presId="urn:microsoft.com/office/officeart/2005/8/layout/gear1"/>
    <dgm:cxn modelId="{84AB4484-BB1D-4513-ADAF-6C5291F8ACB5}" type="presParOf" srcId="{945CC6C6-3ABD-4BAA-BA17-75A34FB4037B}" destId="{1A6CCD0E-EABE-4627-B762-058DAD362BB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1DE9-7C45-48F6-9EA2-BE23119F160B}">
      <dsp:nvSpPr>
        <dsp:cNvPr id="0" name=""/>
        <dsp:cNvSpPr/>
      </dsp:nvSpPr>
      <dsp:spPr>
        <a:xfrm>
          <a:off x="0" y="3108523"/>
          <a:ext cx="6090296" cy="955476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GPU Hardware</a:t>
          </a:r>
          <a:endParaRPr lang="en-US" sz="4100" kern="1200" dirty="0"/>
        </a:p>
      </dsp:txBody>
      <dsp:txXfrm>
        <a:off x="27985" y="3136508"/>
        <a:ext cx="6034326" cy="899506"/>
      </dsp:txXfrm>
    </dsp:sp>
    <dsp:sp modelId="{A4F4F6B8-5463-4FB2-9333-1C9CB354EF04}">
      <dsp:nvSpPr>
        <dsp:cNvPr id="0" name=""/>
        <dsp:cNvSpPr/>
      </dsp:nvSpPr>
      <dsp:spPr>
        <a:xfrm>
          <a:off x="0" y="2066655"/>
          <a:ext cx="6090296" cy="955476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OpenCL</a:t>
          </a:r>
          <a:r>
            <a:rPr lang="en-US" sz="4100" kern="1200" dirty="0" smtClean="0"/>
            <a:t> Driver</a:t>
          </a:r>
          <a:endParaRPr lang="en-US" sz="4100" kern="1200" dirty="0"/>
        </a:p>
      </dsp:txBody>
      <dsp:txXfrm>
        <a:off x="27985" y="2094640"/>
        <a:ext cx="6034326" cy="899506"/>
      </dsp:txXfrm>
    </dsp:sp>
    <dsp:sp modelId="{A7663967-F6E8-4D05-BFE7-B69A6D9FBB28}">
      <dsp:nvSpPr>
        <dsp:cNvPr id="0" name=""/>
        <dsp:cNvSpPr/>
      </dsp:nvSpPr>
      <dsp:spPr>
        <a:xfrm>
          <a:off x="12425" y="1041868"/>
          <a:ext cx="2982515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OpenCL</a:t>
          </a:r>
          <a:r>
            <a:rPr lang="en-US" sz="2700" kern="1200" dirty="0" smtClean="0"/>
            <a:t> API</a:t>
          </a:r>
          <a:endParaRPr lang="en-US" sz="2700" kern="1200" dirty="0"/>
        </a:p>
      </dsp:txBody>
      <dsp:txXfrm>
        <a:off x="40410" y="1069853"/>
        <a:ext cx="2926545" cy="899506"/>
      </dsp:txXfrm>
    </dsp:sp>
    <dsp:sp modelId="{9BF71997-9C86-4963-AE9E-E3D4A7D6C1FF}">
      <dsp:nvSpPr>
        <dsp:cNvPr id="0" name=""/>
        <dsp:cNvSpPr/>
      </dsp:nvSpPr>
      <dsp:spPr>
        <a:xfrm>
          <a:off x="0" y="0"/>
          <a:ext cx="2982515" cy="955476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Application</a:t>
          </a:r>
          <a:endParaRPr lang="en-US" sz="2700" kern="1200" dirty="0"/>
        </a:p>
      </dsp:txBody>
      <dsp:txXfrm>
        <a:off x="27985" y="27985"/>
        <a:ext cx="2926545" cy="899506"/>
      </dsp:txXfrm>
    </dsp:sp>
    <dsp:sp modelId="{1A7D3C3B-9EA4-4035-BD96-45289FC6B969}">
      <dsp:nvSpPr>
        <dsp:cNvPr id="0" name=""/>
        <dsp:cNvSpPr/>
      </dsp:nvSpPr>
      <dsp:spPr>
        <a:xfrm>
          <a:off x="3113484" y="1041868"/>
          <a:ext cx="2982515" cy="955476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OpenCL</a:t>
          </a:r>
          <a:r>
            <a:rPr lang="en-US" sz="2700" kern="1200" dirty="0" smtClean="0"/>
            <a:t> C Compiler</a:t>
          </a:r>
          <a:endParaRPr lang="en-US" sz="2700" kern="1200" dirty="0"/>
        </a:p>
      </dsp:txBody>
      <dsp:txXfrm>
        <a:off x="3141469" y="1069853"/>
        <a:ext cx="2926545" cy="899506"/>
      </dsp:txXfrm>
    </dsp:sp>
    <dsp:sp modelId="{19B0399D-1187-42D8-8D46-A4F53C82793D}">
      <dsp:nvSpPr>
        <dsp:cNvPr id="0" name=""/>
        <dsp:cNvSpPr/>
      </dsp:nvSpPr>
      <dsp:spPr>
        <a:xfrm>
          <a:off x="3113484" y="0"/>
          <a:ext cx="2982515" cy="955476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OpenCL</a:t>
          </a:r>
          <a:r>
            <a:rPr lang="en-US" sz="2700" kern="1200" dirty="0" smtClean="0"/>
            <a:t> Kernels</a:t>
          </a:r>
          <a:endParaRPr lang="en-US" sz="2700" kern="1200" dirty="0"/>
        </a:p>
      </dsp:txBody>
      <dsp:txXfrm>
        <a:off x="3141469" y="27985"/>
        <a:ext cx="2926545" cy="8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9C1-0946-4540-B124-AA8A64E7AF52}">
      <dsp:nvSpPr>
        <dsp:cNvPr id="0" name=""/>
        <dsp:cNvSpPr/>
      </dsp:nvSpPr>
      <dsp:spPr>
        <a:xfrm>
          <a:off x="4068247" y="2106280"/>
          <a:ext cx="2574343" cy="2574343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Matrix </a:t>
          </a:r>
          <a:r>
            <a:rPr lang="en-US" sz="3900" kern="1200" dirty="0" err="1" smtClean="0"/>
            <a:t>mult</a:t>
          </a:r>
          <a:r>
            <a:rPr lang="en-US" sz="3900" kern="1200" dirty="0" smtClean="0"/>
            <a:t>.</a:t>
          </a:r>
          <a:endParaRPr lang="en-US" sz="3900" kern="1200" dirty="0"/>
        </a:p>
      </dsp:txBody>
      <dsp:txXfrm>
        <a:off x="4585804" y="2709308"/>
        <a:ext cx="1539229" cy="1323265"/>
      </dsp:txXfrm>
    </dsp:sp>
    <dsp:sp modelId="{27AFAAD3-C0F4-4315-8C52-75A0B51E69BB}">
      <dsp:nvSpPr>
        <dsp:cNvPr id="0" name=""/>
        <dsp:cNvSpPr/>
      </dsp:nvSpPr>
      <dsp:spPr>
        <a:xfrm>
          <a:off x="2570448" y="1497799"/>
          <a:ext cx="1872249" cy="1872249"/>
        </a:xfrm>
        <a:prstGeom prst="gear6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Sort</a:t>
          </a:r>
          <a:endParaRPr lang="en-US" sz="3900" kern="1200" dirty="0"/>
        </a:p>
      </dsp:txBody>
      <dsp:txXfrm>
        <a:off x="3041792" y="1971992"/>
        <a:ext cx="929561" cy="923863"/>
      </dsp:txXfrm>
    </dsp:sp>
    <dsp:sp modelId="{65227177-1974-43C4-BA0A-034DF813F3FB}">
      <dsp:nvSpPr>
        <dsp:cNvPr id="0" name=""/>
        <dsp:cNvSpPr/>
      </dsp:nvSpPr>
      <dsp:spPr>
        <a:xfrm rot="20700000">
          <a:off x="3619098" y="206138"/>
          <a:ext cx="1834422" cy="1834422"/>
        </a:xfrm>
        <a:prstGeom prst="gear6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Scan</a:t>
          </a:r>
          <a:endParaRPr lang="en-US" sz="3900" kern="1200" dirty="0"/>
        </a:p>
      </dsp:txBody>
      <dsp:txXfrm rot="-20700000">
        <a:off x="4021441" y="608481"/>
        <a:ext cx="1029737" cy="1029737"/>
      </dsp:txXfrm>
    </dsp:sp>
    <dsp:sp modelId="{C6E633D0-E014-45CC-A2D9-749A3A0B2C5C}">
      <dsp:nvSpPr>
        <dsp:cNvPr id="0" name=""/>
        <dsp:cNvSpPr/>
      </dsp:nvSpPr>
      <dsp:spPr>
        <a:xfrm>
          <a:off x="3875670" y="1714755"/>
          <a:ext cx="3295159" cy="3295159"/>
        </a:xfrm>
        <a:prstGeom prst="circularArrow">
          <a:avLst>
            <a:gd name="adj1" fmla="val 4687"/>
            <a:gd name="adj2" fmla="val 299029"/>
            <a:gd name="adj3" fmla="val 2526676"/>
            <a:gd name="adj4" fmla="val 15838819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30DCB-5C7A-4126-BC09-F6E99DDF5CFC}">
      <dsp:nvSpPr>
        <dsp:cNvPr id="0" name=""/>
        <dsp:cNvSpPr/>
      </dsp:nvSpPr>
      <dsp:spPr>
        <a:xfrm>
          <a:off x="2238876" y="1081454"/>
          <a:ext cx="2394139" cy="23941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CCD0E-EABE-4627-B762-058DAD362BB2}">
      <dsp:nvSpPr>
        <dsp:cNvPr id="0" name=""/>
        <dsp:cNvSpPr/>
      </dsp:nvSpPr>
      <dsp:spPr>
        <a:xfrm>
          <a:off x="3194778" y="-197756"/>
          <a:ext cx="2581364" cy="2581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48E3-ABF5-4FCD-BDF2-371C3D165212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8DFC-DE97-490B-8572-C8B1A4CD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guys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Ok, first things first: This presentation will be in English, because this is also the language I have chosen for my bachelor thesis.</a:t>
            </a:r>
          </a:p>
          <a:p>
            <a:r>
              <a:rPr lang="en-US" baseline="0" dirty="0" smtClean="0"/>
              <a:t>The topic description of my bachelor thesis is actually quite long, as most of you know probably know from the topic catalogue we got last year. Therefore I'll start with a simple picture.</a:t>
            </a:r>
          </a:p>
          <a:p>
            <a:r>
              <a:rPr lang="en-US" baseline="0" dirty="0" smtClean="0"/>
              <a:t>This picture shows the major components of a computer but the two most important ones [CLICK] are the CPU and the GPU.</a:t>
            </a:r>
          </a:p>
          <a:p>
            <a:r>
              <a:rPr lang="en-US" baseline="0" dirty="0" smtClean="0"/>
              <a:t>Most people know about the CPU. [CLICK] It runs basically all our applications. But what does the GPU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</a:t>
            </a:r>
            <a:r>
              <a:rPr lang="en-US" baseline="0" dirty="0" smtClean="0"/>
              <a:t>, very abstract view of a CPU and a GPU.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major focus of my bachelor thesis will be the implementation and benchmark of several standard algorithms. These include algorithms for sorting, scanning and matrix multiplication. I have chosen this algorithms because they often form fundamental blocks for various applications.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9999">
              <a:schemeClr val="bg1">
                <a:lumMod val="90000"/>
              </a:schemeClr>
            </a:gs>
            <a:gs pos="7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\FH\Bachelorarbeit\svnroot\presentations\BAS_1\Chassis_Intenal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8" y="240506"/>
            <a:ext cx="5948363" cy="466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4562" y="4981917"/>
            <a:ext cx="3048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http://blogs.amd.com/play/2012/05/01/building-on-amd-hardware/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568" y="50147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CPU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92216" y="320183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GPU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41556" y="185165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6221" y="230171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 smtClean="0"/>
              <a:t>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5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2048" y="321450"/>
            <a:ext cx="351046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Graphics Processing Unit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484" y="321450"/>
            <a:ext cx="349832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General purpose</a:t>
            </a:r>
          </a:p>
          <a:p>
            <a:pPr algn="ctr"/>
            <a:endParaRPr lang="en-US" sz="3200" dirty="0"/>
          </a:p>
        </p:txBody>
      </p:sp>
      <p:pic>
        <p:nvPicPr>
          <p:cNvPr id="2051" name="Picture 3" descr="D:\data\FH\Bachelorarbeit\svnroot\presentations\BAS_1\bf_wirefra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5472120" y="1695401"/>
            <a:ext cx="3330444" cy="1951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data\FH\Bachelorarbeit\svnroot\presentations\BAS_1\b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">
            <a:off x="4572000" y="2838745"/>
            <a:ext cx="3373231" cy="1897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/>
          <p:cNvSpPr txBox="1"/>
          <p:nvPr/>
        </p:nvSpPr>
        <p:spPr>
          <a:xfrm>
            <a:off x="0" y="4960471"/>
            <a:ext cx="9144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http://</a:t>
            </a:r>
            <a:r>
              <a:rPr lang="en-US" sz="600" dirty="0" smtClean="0"/>
              <a:t>en.wikipedia.org/wiki/File:Matrix_multiplication_diagram_2.svg     http</a:t>
            </a:r>
            <a:r>
              <a:rPr lang="en-US" sz="600" dirty="0"/>
              <a:t>://www2.gssm.otsuka.tsukuba.ac.jp/staff/kuno/csr08/hint-05.html </a:t>
            </a:r>
            <a:r>
              <a:rPr lang="en-US" sz="600" dirty="0" smtClean="0"/>
              <a:t>    http</a:t>
            </a:r>
            <a:r>
              <a:rPr lang="en-US" sz="600" dirty="0"/>
              <a:t>://</a:t>
            </a:r>
            <a:r>
              <a:rPr lang="en-US" sz="600" dirty="0" smtClean="0"/>
              <a:t>blog.allenthinks.com     http</a:t>
            </a:r>
            <a:r>
              <a:rPr lang="en-US" sz="600" dirty="0"/>
              <a:t>://www.geforce.com/games-applications/pc-games/battlefield-3</a:t>
            </a:r>
          </a:p>
        </p:txBody>
      </p:sp>
      <p:pic>
        <p:nvPicPr>
          <p:cNvPr id="2054" name="Picture 6" descr="D:\data\FH\Bachelorarbeit\svnroot\presentations\BAS_1\radixsort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2" t="-2475" r="-2330" b="-3458"/>
          <a:stretch/>
        </p:blipFill>
        <p:spPr bwMode="auto">
          <a:xfrm>
            <a:off x="611472" y="1554554"/>
            <a:ext cx="2862035" cy="2112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ata\FH\Bachelorarbeit\svnroot\presentations\BAS_1\matrix_mu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" t="-2588"/>
          <a:stretch/>
        </p:blipFill>
        <p:spPr bwMode="auto">
          <a:xfrm>
            <a:off x="1961652" y="2796468"/>
            <a:ext cx="2148719" cy="1905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data\FH\Bachelorarbeit\svnroot\presentations\BAS_1\derp_hap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1" y="3890539"/>
            <a:ext cx="938627" cy="9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data\FH\Bachelorarbeit\svnroot\presentations\BAS_1\derp_bori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" y="3888814"/>
            <a:ext cx="934344" cy="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3378173" y="983169"/>
            <a:ext cx="238765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GPGPU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09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\FH\Bachelorarbeit\svnroot\presentations\BAS_1\opencl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72" y="771510"/>
            <a:ext cx="3240520" cy="3240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388067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9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12" y="231438"/>
            <a:ext cx="312466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3364" y="4958834"/>
            <a:ext cx="47706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http://gpgpu.org/static/sc2007/SC07_CUDA_1_Introduction_Luebke.pdf/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9" y="1401594"/>
            <a:ext cx="7725283" cy="3060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9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8" y="591486"/>
            <a:ext cx="3567823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AT" sz="6000" dirty="0" err="1" smtClean="0"/>
              <a:t>Algorithms</a:t>
            </a:r>
            <a:endParaRPr lang="de-AT" sz="6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51972"/>
              </p:ext>
            </p:extLst>
          </p:nvPr>
        </p:nvGraphicFramePr>
        <p:xfrm>
          <a:off x="-918732" y="141426"/>
          <a:ext cx="8604558" cy="468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51684" y="20589"/>
            <a:ext cx="1872249" cy="1872249"/>
            <a:chOff x="2570448" y="1497799"/>
            <a:chExt cx="1872249" cy="1872249"/>
          </a:xfrm>
        </p:grpSpPr>
        <p:sp>
          <p:nvSpPr>
            <p:cNvPr id="10" name="Shape 9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4"/>
            <p:cNvSpPr/>
            <p:nvPr/>
          </p:nvSpPr>
          <p:spPr>
            <a:xfrm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Sort</a:t>
              </a:r>
              <a:endParaRPr lang="en-US" sz="3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21199876">
            <a:off x="94182" y="1280154"/>
            <a:ext cx="2021778" cy="2021778"/>
            <a:chOff x="2570448" y="1497799"/>
            <a:chExt cx="1872249" cy="1872249"/>
          </a:xfrm>
        </p:grpSpPr>
        <p:sp>
          <p:nvSpPr>
            <p:cNvPr id="13" name="Shape 12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/>
            <p:nvPr/>
          </p:nvSpPr>
          <p:spPr>
            <a:xfrm rot="400124">
              <a:off x="2875094" y="1975921"/>
              <a:ext cx="1273128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n log(n)</a:t>
              </a:r>
              <a:endParaRPr lang="en-US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184599">
            <a:off x="415560" y="3054643"/>
            <a:ext cx="1872249" cy="1872249"/>
            <a:chOff x="2570448" y="1497799"/>
            <a:chExt cx="1872249" cy="1872249"/>
          </a:xfrm>
        </p:grpSpPr>
        <p:sp>
          <p:nvSpPr>
            <p:cNvPr id="16" name="Shape 15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4"/>
            <p:cNvSpPr/>
            <p:nvPr/>
          </p:nvSpPr>
          <p:spPr>
            <a:xfrm rot="20415401"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dirty="0"/>
                <a:t>n</a:t>
              </a:r>
              <a:r>
                <a:rPr lang="en-US" sz="3900" kern="1200" dirty="0" smtClean="0"/>
                <a:t>²</a:t>
              </a:r>
              <a:endParaRPr lang="en-US" sz="3900" kern="1200" dirty="0"/>
            </a:p>
          </p:txBody>
        </p:sp>
      </p:grpSp>
      <p:pic>
        <p:nvPicPr>
          <p:cNvPr id="4098" name="Picture 2" descr="D:\data\FH\Bachelorarbeit\svnroot\presentations\BAS_1\biton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91" y="2715453"/>
            <a:ext cx="5316867" cy="16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49406" y="4281978"/>
            <a:ext cx="36004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Bitonic</a:t>
            </a:r>
            <a:r>
              <a:rPr lang="en-US" sz="2800" dirty="0" smtClean="0"/>
              <a:t> sorting network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</a:t>
            </a:r>
            <a:r>
              <a:rPr lang="en-US" sz="600" dirty="0" smtClean="0"/>
              <a:t>en.wikipedia.org/wiki/File:Partition_example.svg     http</a:t>
            </a:r>
            <a:r>
              <a:rPr lang="en-US" sz="600" dirty="0"/>
              <a:t>://en.wikipedia.org/wiki/File:Quicksort.gif     http://</a:t>
            </a:r>
            <a:r>
              <a:rPr lang="en-US" sz="600" dirty="0" smtClean="0"/>
              <a:t>en.wikipedia.org/w/index.php?title=File:BitonicSort1.svg&amp;page=1</a:t>
            </a:r>
            <a:endParaRPr lang="en-US" sz="600" dirty="0"/>
          </a:p>
        </p:txBody>
      </p:sp>
      <p:pic>
        <p:nvPicPr>
          <p:cNvPr id="4100" name="Picture 4" descr="D:\data\FH\Bachelorarbeit\svnroot\presentations\BAS_1\quicksort_first_p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04" y="314440"/>
            <a:ext cx="1779856" cy="21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31928" y="591486"/>
            <a:ext cx="21602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Quicksort</a:t>
            </a:r>
            <a:endParaRPr lang="en-US" sz="3600" dirty="0"/>
          </a:p>
        </p:txBody>
      </p:sp>
      <p:pic>
        <p:nvPicPr>
          <p:cNvPr id="4101" name="Picture 5" descr="D:\data\FH\Bachelorarbeit\svnroot\presentations\BAS_1\quicksor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32" y="1435050"/>
            <a:ext cx="3286157" cy="91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1556" y="115311"/>
            <a:ext cx="1834422" cy="1834422"/>
            <a:chOff x="3619098" y="206138"/>
            <a:chExt cx="1834422" cy="1834422"/>
          </a:xfrm>
        </p:grpSpPr>
        <p:sp>
          <p:nvSpPr>
            <p:cNvPr id="5" name="Shape 4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Scan</a:t>
              </a:r>
              <a:endParaRPr lang="en-US" sz="3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23611">
            <a:off x="150025" y="1517614"/>
            <a:ext cx="2223459" cy="2223459"/>
            <a:chOff x="3619098" y="206138"/>
            <a:chExt cx="1834422" cy="1834422"/>
          </a:xfrm>
        </p:grpSpPr>
        <p:sp>
          <p:nvSpPr>
            <p:cNvPr id="9" name="Shape 8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4"/>
            <p:cNvSpPr/>
            <p:nvPr/>
          </p:nvSpPr>
          <p:spPr>
            <a:xfrm rot="276389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</a:t>
              </a:r>
              <a:endParaRPr lang="en-US" sz="6000" kern="1200" dirty="0"/>
            </a:p>
          </p:txBody>
        </p:sp>
      </p:grpSp>
      <p:pic>
        <p:nvPicPr>
          <p:cNvPr id="6146" name="Picture 2" descr="D:\data\FH\Bachelorarbeit\svnroot\presentations\BAS_1\prefix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6" y="231438"/>
            <a:ext cx="3422770" cy="34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709752" y="1738065"/>
            <a:ext cx="3745843" cy="835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len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en-US" sz="1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+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400" dirty="0">
              <a:ea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55541"/>
              </p:ext>
            </p:extLst>
          </p:nvPr>
        </p:nvGraphicFramePr>
        <p:xfrm>
          <a:off x="1534673" y="392193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80381" y="4958834"/>
            <a:ext cx="20636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http://en.wikipedia.org/wiki/File:Prefix_sum_16.svg</a:t>
            </a:r>
          </a:p>
        </p:txBody>
      </p:sp>
    </p:spTree>
    <p:extLst>
      <p:ext uri="{BB962C8B-B14F-4D97-AF65-F5344CB8AC3E}">
        <p14:creationId xmlns:p14="http://schemas.microsoft.com/office/powerpoint/2010/main" val="1608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1496" y="141426"/>
            <a:ext cx="2574343" cy="2574343"/>
            <a:chOff x="4068247" y="2106280"/>
            <a:chExt cx="2574343" cy="2574343"/>
          </a:xfrm>
        </p:grpSpPr>
        <p:sp>
          <p:nvSpPr>
            <p:cNvPr id="6" name="Shape 5"/>
            <p:cNvSpPr/>
            <p:nvPr/>
          </p:nvSpPr>
          <p:spPr>
            <a:xfrm>
              <a:off x="4068247" y="2106280"/>
              <a:ext cx="2574343" cy="2574343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4"/>
            <p:cNvSpPr/>
            <p:nvPr/>
          </p:nvSpPr>
          <p:spPr>
            <a:xfrm>
              <a:off x="4585804" y="2709308"/>
              <a:ext cx="1539229" cy="1323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Matrix </a:t>
              </a:r>
              <a:r>
                <a:rPr lang="en-US" sz="3900" kern="1200" dirty="0" err="1" smtClean="0"/>
                <a:t>mult</a:t>
              </a:r>
              <a:r>
                <a:rPr lang="en-US" sz="3900" kern="1200" dirty="0" smtClean="0"/>
                <a:t>.</a:t>
              </a:r>
              <a:endParaRPr lang="en-US" sz="39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62158">
            <a:off x="247104" y="2326622"/>
            <a:ext cx="2223459" cy="2223459"/>
            <a:chOff x="3619098" y="206138"/>
            <a:chExt cx="1834422" cy="1834422"/>
          </a:xfrm>
        </p:grpSpPr>
        <p:sp>
          <p:nvSpPr>
            <p:cNvPr id="12" name="Shape 11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 rot="21437842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n³</a:t>
              </a:r>
              <a:endParaRPr lang="en-US" sz="6000" kern="1200" dirty="0"/>
            </a:p>
          </p:txBody>
        </p:sp>
      </p:grpSp>
      <p:pic>
        <p:nvPicPr>
          <p:cNvPr id="7171" name="Picture 3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44" y="412844"/>
            <a:ext cx="4728775" cy="4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42277" y="4958834"/>
            <a:ext cx="2501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http://en.wikipedia.org/wiki/File:Matrix_multiplication_diagram_2.svg</a:t>
            </a:r>
          </a:p>
        </p:txBody>
      </p:sp>
    </p:spTree>
    <p:extLst>
      <p:ext uri="{BB962C8B-B14F-4D97-AF65-F5344CB8AC3E}">
        <p14:creationId xmlns:p14="http://schemas.microsoft.com/office/powerpoint/2010/main" val="5955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304</Words>
  <Application>Microsoft Office PowerPoint</Application>
  <PresentationFormat>On-screen Show (16:9)</PresentationFormat>
  <Paragraphs>67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Hardware</vt:lpstr>
      <vt:lpstr>Algorithms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with OpenCL</dc:title>
  <dc:creator>dixxi</dc:creator>
  <cp:lastModifiedBy>dixxi</cp:lastModifiedBy>
  <cp:revision>32</cp:revision>
  <dcterms:created xsi:type="dcterms:W3CDTF">2006-08-16T00:00:00Z</dcterms:created>
  <dcterms:modified xsi:type="dcterms:W3CDTF">2012-11-20T03:07:38Z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