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9" r:id="rId5"/>
    <p:sldId id="258" r:id="rId6"/>
    <p:sldId id="263" r:id="rId7"/>
    <p:sldId id="259" r:id="rId8"/>
    <p:sldId id="262" r:id="rId9"/>
    <p:sldId id="274" r:id="rId10"/>
    <p:sldId id="273" r:id="rId11"/>
    <p:sldId id="276" r:id="rId12"/>
    <p:sldId id="260" r:id="rId13"/>
    <p:sldId id="261" r:id="rId14"/>
    <p:sldId id="265" r:id="rId15"/>
    <p:sldId id="266" r:id="rId16"/>
    <p:sldId id="268" r:id="rId17"/>
    <p:sldId id="270" r:id="rId18"/>
    <p:sldId id="271" r:id="rId19"/>
    <p:sldId id="277" r:id="rId20"/>
    <p:sldId id="278" r:id="rId21"/>
    <p:sldId id="275" r:id="rId22"/>
    <p:sldId id="279" r:id="rId23"/>
    <p:sldId id="272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37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5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4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1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6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04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57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016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97843-EAB2-45CA-BFA5-0BA100262BAF}" type="datetimeFigureOut">
              <a:rPr lang="en-US" smtClean="0"/>
              <a:t>10/13/2014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AE23-6226-4BE4-B746-DB21F2E69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enlight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An </a:t>
            </a:r>
            <a:r>
              <a:rPr lang="de-AT" dirty="0" err="1" smtClean="0"/>
              <a:t>optimized</a:t>
            </a:r>
            <a:r>
              <a:rPr lang="de-AT" dirty="0" smtClean="0"/>
              <a:t> </a:t>
            </a:r>
            <a:r>
              <a:rPr lang="de-AT" dirty="0" err="1" smtClean="0"/>
              <a:t>raycasting</a:t>
            </a:r>
            <a:r>
              <a:rPr lang="de-AT" dirty="0" smtClean="0"/>
              <a:t> </a:t>
            </a:r>
            <a:r>
              <a:rPr lang="de-AT" dirty="0" err="1" smtClean="0"/>
              <a:t>approach</a:t>
            </a:r>
            <a:r>
              <a:rPr lang="de-AT" dirty="0" smtClean="0"/>
              <a:t> </a:t>
            </a:r>
            <a:r>
              <a:rPr lang="de-AT" dirty="0" err="1" smtClean="0"/>
              <a:t>for</a:t>
            </a:r>
            <a:r>
              <a:rPr lang="de-AT" dirty="0" smtClean="0"/>
              <a:t> </a:t>
            </a:r>
            <a:r>
              <a:rPr lang="de-AT" dirty="0" err="1" smtClean="0"/>
              <a:t>subtractive</a:t>
            </a:r>
            <a:r>
              <a:rPr lang="de-AT" dirty="0" smtClean="0"/>
              <a:t> </a:t>
            </a:r>
            <a:r>
              <a:rPr lang="de-AT" dirty="0" err="1" smtClean="0"/>
              <a:t>manufacturing</a:t>
            </a:r>
            <a:r>
              <a:rPr lang="de-AT" dirty="0" smtClean="0"/>
              <a:t> </a:t>
            </a:r>
            <a:r>
              <a:rPr lang="de-AT" dirty="0" err="1" smtClean="0"/>
              <a:t>simulation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visualization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85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OpenGL </a:t>
            </a:r>
            <a:r>
              <a:rPr lang="de-AT" dirty="0" err="1" smtClean="0"/>
              <a:t>integration</a:t>
            </a:r>
            <a:r>
              <a:rPr lang="de-AT" dirty="0" smtClean="0"/>
              <a:t> - </a:t>
            </a:r>
            <a:r>
              <a:rPr lang="de-AT" dirty="0" err="1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944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OpenGL </a:t>
            </a:r>
            <a:r>
              <a:rPr lang="de-AT" dirty="0" err="1" smtClean="0"/>
              <a:t>integration</a:t>
            </a:r>
            <a:r>
              <a:rPr lang="de-AT" dirty="0" smtClean="0"/>
              <a:t> - </a:t>
            </a:r>
            <a:r>
              <a:rPr lang="de-AT" dirty="0" err="1" smtClean="0"/>
              <a:t>Retriangulation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3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err="1" smtClean="0"/>
              <a:t>Trees</a:t>
            </a:r>
            <a:endParaRPr lang="de-AT" dirty="0" smtClean="0"/>
          </a:p>
          <a:p>
            <a:r>
              <a:rPr lang="de-AT" dirty="0" err="1" smtClean="0"/>
              <a:t>Grids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3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Regular </a:t>
            </a:r>
            <a:r>
              <a:rPr lang="de-AT" dirty="0" err="1" smtClean="0"/>
              <a:t>grid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9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Traversal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08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Optimizing</a:t>
            </a:r>
            <a:r>
              <a:rPr lang="de-AT" dirty="0" smtClean="0"/>
              <a:t> </a:t>
            </a:r>
            <a:r>
              <a:rPr lang="de-AT" dirty="0" err="1" smtClean="0"/>
              <a:t>triangle</a:t>
            </a:r>
            <a:r>
              <a:rPr lang="de-AT" dirty="0" smtClean="0"/>
              <a:t> </a:t>
            </a:r>
            <a:r>
              <a:rPr lang="de-AT" dirty="0" err="1" smtClean="0"/>
              <a:t>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92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Cell</a:t>
            </a:r>
            <a:r>
              <a:rPr lang="de-AT" dirty="0" smtClean="0"/>
              <a:t> </a:t>
            </a:r>
            <a:r>
              <a:rPr lang="de-AT" dirty="0" err="1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1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Open </a:t>
            </a:r>
            <a:r>
              <a:rPr lang="de-AT" dirty="0" err="1" smtClean="0"/>
              <a:t>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Triangle</a:t>
            </a:r>
            <a:r>
              <a:rPr lang="de-AT" dirty="0" smtClean="0"/>
              <a:t> </a:t>
            </a:r>
            <a:r>
              <a:rPr lang="de-AT" dirty="0" err="1" smtClean="0"/>
              <a:t>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50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Vectorization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memory</a:t>
            </a:r>
            <a:r>
              <a:rPr lang="de-AT" dirty="0" smtClean="0"/>
              <a:t> </a:t>
            </a:r>
            <a:r>
              <a:rPr lang="de-AT" dirty="0" err="1" smtClean="0"/>
              <a:t>locality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6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6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Packet </a:t>
            </a:r>
            <a:r>
              <a:rPr lang="de-AT" dirty="0" err="1" smtClean="0"/>
              <a:t>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49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GPU </a:t>
            </a:r>
            <a:r>
              <a:rPr lang="de-AT" dirty="0" err="1" smtClean="0"/>
              <a:t>Acceleration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2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81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Master </a:t>
            </a:r>
            <a:r>
              <a:rPr lang="de-AT" dirty="0" err="1" smtClean="0"/>
              <a:t>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77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00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Subtractive</a:t>
            </a:r>
            <a:r>
              <a:rPr lang="de-AT" dirty="0" smtClean="0"/>
              <a:t> </a:t>
            </a:r>
            <a:r>
              <a:rPr lang="de-AT" dirty="0" err="1" smtClean="0"/>
              <a:t>manufacturing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9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3D </a:t>
            </a:r>
            <a:r>
              <a:rPr lang="de-AT" dirty="0" err="1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27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Rasterization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780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Raycasting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19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Swept</a:t>
            </a:r>
            <a:r>
              <a:rPr lang="de-AT" dirty="0" smtClean="0"/>
              <a:t> </a:t>
            </a:r>
            <a:r>
              <a:rPr lang="de-AT" dirty="0" err="1" smtClean="0"/>
              <a:t>volumes</a:t>
            </a:r>
            <a:r>
              <a:rPr lang="de-AT" dirty="0" smtClean="0"/>
              <a:t> - </a:t>
            </a:r>
            <a:r>
              <a:rPr lang="de-AT" dirty="0" err="1" smtClean="0"/>
              <a:t>entry</a:t>
            </a:r>
            <a:r>
              <a:rPr lang="de-AT" dirty="0" smtClean="0"/>
              <a:t>/</a:t>
            </a:r>
            <a:r>
              <a:rPr lang="de-AT" dirty="0" err="1" smtClean="0"/>
              <a:t>exit</a:t>
            </a:r>
            <a:r>
              <a:rPr lang="de-AT" dirty="0" smtClean="0"/>
              <a:t> </a:t>
            </a:r>
            <a:r>
              <a:rPr lang="de-AT" dirty="0" err="1" smtClean="0"/>
              <a:t>counting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5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Triangle</a:t>
            </a:r>
            <a:r>
              <a:rPr lang="de-AT" dirty="0" smtClean="0"/>
              <a:t> </a:t>
            </a:r>
            <a:r>
              <a:rPr lang="de-AT" dirty="0" err="1" smtClean="0"/>
              <a:t>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37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58</Words>
  <Application>Microsoft Office PowerPoint</Application>
  <PresentationFormat>Widescreen</PresentationFormat>
  <Paragraphs>24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enlight</vt:lpstr>
      <vt:lpstr>PowerPoint Presentation</vt:lpstr>
      <vt:lpstr>overview</vt:lpstr>
      <vt:lpstr>Subtractive manufacturing</vt:lpstr>
      <vt:lpstr>3D imaging</vt:lpstr>
      <vt:lpstr>Rasterization</vt:lpstr>
      <vt:lpstr>Raycasting</vt:lpstr>
      <vt:lpstr>Swept volumes - entry/exit counting</vt:lpstr>
      <vt:lpstr>Triangle intersection</vt:lpstr>
      <vt:lpstr>OpenGL integration - Composition</vt:lpstr>
      <vt:lpstr>OpenGL integration - Retriangulation</vt:lpstr>
      <vt:lpstr>Acceleration</vt:lpstr>
      <vt:lpstr>Regular grid</vt:lpstr>
      <vt:lpstr>Traversal</vt:lpstr>
      <vt:lpstr>Optimizing triangle count</vt:lpstr>
      <vt:lpstr>Cell classification</vt:lpstr>
      <vt:lpstr>Open volumes</vt:lpstr>
      <vt:lpstr>Triangle reduction</vt:lpstr>
      <vt:lpstr>Vectorization and memory locality</vt:lpstr>
      <vt:lpstr>Packet casting</vt:lpstr>
      <vt:lpstr>GPU Acceleration</vt:lpstr>
      <vt:lpstr>PowerPoint Presentation</vt:lpstr>
      <vt:lpstr>Master thesis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enlight</dc:title>
  <dc:creator>dixxi</dc:creator>
  <cp:lastModifiedBy>dixxi</cp:lastModifiedBy>
  <cp:revision>8</cp:revision>
  <dcterms:created xsi:type="dcterms:W3CDTF">2014-10-13T19:11:37Z</dcterms:created>
  <dcterms:modified xsi:type="dcterms:W3CDTF">2014-10-13T23:13:55Z</dcterms:modified>
</cp:coreProperties>
</file>