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mature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as Query Language and convert it to SQL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164,379,808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UTF-8</a:t>
            </a:r>
            <a:br>
              <a:rPr lang="de-AT" dirty="0" smtClean="0"/>
            </a:br>
            <a:r>
              <a:rPr lang="de-AT" dirty="0" smtClean="0"/>
              <a:t>Neo4j: only UTF-8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15,113,788 articles</a:t>
            </a:r>
          </a:p>
          <a:p>
            <a:pPr lvl="1"/>
            <a:r>
              <a:rPr lang="en-US" dirty="0" smtClean="0"/>
              <a:t>164,379,808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31,814 articles</a:t>
            </a:r>
          </a:p>
          <a:p>
            <a:pPr lvl="1"/>
            <a:r>
              <a:rPr lang="en-US" dirty="0" smtClean="0"/>
              <a:t>299,032 links</a:t>
            </a:r>
          </a:p>
          <a:p>
            <a:pPr lvl="1"/>
            <a:r>
              <a:rPr lang="en-US" dirty="0" smtClean="0"/>
              <a:t>21,993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5634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1314450"/>
                <a:gridCol w="13144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(31,841)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4.6s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(299,032)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(21,993)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70-80ms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Hop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37ms</a:t>
                      </a:r>
                      <a:endParaRPr lang="de-A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Hops (2,057)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Hops (14,240)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Hops (25,558)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Hops (27,609)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aborted after 20min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26.7s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205.8s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dixxi</cp:lastModifiedBy>
  <cp:revision>66</cp:revision>
  <dcterms:created xsi:type="dcterms:W3CDTF">2015-01-27T11:54:26Z</dcterms:created>
  <dcterms:modified xsi:type="dcterms:W3CDTF">2015-01-29T18:08:14Z</dcterms:modified>
</cp:coreProperties>
</file>