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99" autoAdjust="0"/>
  </p:normalViewPr>
  <p:slideViewPr>
    <p:cSldViewPr snapToGrid="0">
      <p:cViewPr varScale="1">
        <p:scale>
          <a:sx n="90" d="100"/>
          <a:sy n="90" d="100"/>
        </p:scale>
        <p:origin x="106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FE0-0997-4107-ACA7-B4A8D910E1CD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A86E-C545-4FB0-A25B-842463AD04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555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{id, title, </a:t>
            </a:r>
            <a:r>
              <a:rPr lang="en-US" dirty="0" err="1" smtClean="0"/>
              <a:t>ctitle</a:t>
            </a:r>
            <a:r>
              <a:rPr lang="en-US" dirty="0" smtClean="0"/>
              <a:t>, length, text}</a:t>
            </a:r>
          </a:p>
          <a:p>
            <a:r>
              <a:rPr lang="en-US" dirty="0" err="1" smtClean="0"/>
              <a:t>links_to</a:t>
            </a:r>
            <a:r>
              <a:rPr lang="en-US" dirty="0" smtClean="0"/>
              <a:t> {</a:t>
            </a:r>
            <a:r>
              <a:rPr lang="en-US" dirty="0" err="1" smtClean="0"/>
              <a:t>srd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first_links_to</a:t>
            </a:r>
            <a:r>
              <a:rPr lang="en-US" dirty="0" smtClean="0"/>
              <a:t> {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}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58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12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2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Links</a:t>
            </a:r>
          </a:p>
          <a:p>
            <a:r>
              <a:rPr lang="en-US" dirty="0" smtClean="0"/>
              <a:t>Delete?</a:t>
            </a:r>
          </a:p>
          <a:p>
            <a:r>
              <a:rPr lang="en-US" dirty="0" smtClean="0"/>
              <a:t>Find 1 Page by Title</a:t>
            </a:r>
          </a:p>
          <a:p>
            <a:r>
              <a:rPr lang="en-US" dirty="0" smtClean="0"/>
              <a:t>Find Sources of Philosophy</a:t>
            </a:r>
          </a:p>
          <a:p>
            <a:pPr lvl="1"/>
            <a:r>
              <a:rPr lang="en-US" dirty="0" smtClean="0"/>
              <a:t>1-4 Hops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60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6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1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3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 Fleck, Bernhard Manfred Gruber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</a:p>
          <a:p>
            <a:r>
              <a:rPr lang="en-US" dirty="0" smtClean="0"/>
              <a:t>Graph-DB Concepts</a:t>
            </a:r>
          </a:p>
          <a:p>
            <a:r>
              <a:rPr lang="en-US" dirty="0" smtClean="0"/>
              <a:t>Example (Wikipedia)</a:t>
            </a:r>
          </a:p>
          <a:p>
            <a:r>
              <a:rPr lang="en-US" dirty="0" smtClean="0"/>
              <a:t>Neo4j vs MS-SQL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Conclusion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96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85" y="2519950"/>
            <a:ext cx="5582429" cy="2962688"/>
          </a:xfrm>
        </p:spPr>
      </p:pic>
    </p:spTree>
    <p:extLst>
      <p:ext uri="{BB962C8B-B14F-4D97-AF65-F5344CB8AC3E}">
        <p14:creationId xmlns:p14="http://schemas.microsoft.com/office/powerpoint/2010/main" val="5116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Graph-DB 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RDBMS: Slow Joins</a:t>
            </a:r>
          </a:p>
          <a:p>
            <a:pPr lvl="1"/>
            <a:r>
              <a:rPr lang="en-US" dirty="0" smtClean="0"/>
              <a:t>Natural Relations</a:t>
            </a:r>
          </a:p>
          <a:p>
            <a:pPr lvl="1"/>
            <a:r>
              <a:rPr lang="en-US" dirty="0" smtClean="0"/>
              <a:t>Graph Theory (math)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Nodes (Entities)</a:t>
            </a:r>
          </a:p>
          <a:p>
            <a:pPr lvl="1"/>
            <a:r>
              <a:rPr lang="en-US" dirty="0" smtClean="0"/>
              <a:t>Edges (Relationships)</a:t>
            </a:r>
          </a:p>
          <a:p>
            <a:pPr lvl="1"/>
            <a:r>
              <a:rPr lang="en-US" dirty="0" smtClean="0"/>
              <a:t>Properties (Data)</a:t>
            </a:r>
          </a:p>
          <a:p>
            <a:endParaRPr lang="de-AT" dirty="0"/>
          </a:p>
        </p:txBody>
      </p:sp>
      <p:pic>
        <p:nvPicPr>
          <p:cNvPr id="2050" name="Picture 2" descr="from relational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84" y="574991"/>
            <a:ext cx="3809198" cy="20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56" y="2461335"/>
            <a:ext cx="5552726" cy="38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Wikipedia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Wikipedia </a:t>
            </a:r>
            <a:r>
              <a:rPr lang="en-US" dirty="0" err="1" smtClean="0"/>
              <a:t>Plattdüütsch</a:t>
            </a:r>
            <a:endParaRPr lang="en-US" dirty="0" smtClean="0"/>
          </a:p>
          <a:p>
            <a:pPr lvl="1"/>
            <a:r>
              <a:rPr lang="en-US" dirty="0" smtClean="0"/>
              <a:t>31814 Articles</a:t>
            </a:r>
          </a:p>
          <a:p>
            <a:pPr lvl="1"/>
            <a:r>
              <a:rPr lang="en-US" dirty="0" smtClean="0"/>
              <a:t>299032 Links</a:t>
            </a:r>
          </a:p>
          <a:p>
            <a:pPr lvl="1"/>
            <a:r>
              <a:rPr lang="en-US" dirty="0" smtClean="0"/>
              <a:t>21993 First-Links</a:t>
            </a:r>
          </a:p>
          <a:p>
            <a:r>
              <a:rPr lang="en-US" dirty="0" smtClean="0"/>
              <a:t>Philosophy-Game</a:t>
            </a:r>
          </a:p>
          <a:p>
            <a:r>
              <a:rPr lang="en-US" dirty="0" err="1" smtClean="0"/>
              <a:t>WikiGame</a:t>
            </a:r>
            <a:endParaRPr lang="en-US" dirty="0" smtClean="0"/>
          </a:p>
          <a:p>
            <a:endParaRPr lang="de-A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746909"/>
            <a:ext cx="5286843" cy="25416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69793" y="3426594"/>
            <a:ext cx="1232033" cy="31159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9134375" y="3453633"/>
            <a:ext cx="1153426" cy="2575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7064066" y="3994363"/>
            <a:ext cx="560015" cy="2575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Box 9"/>
          <p:cNvSpPr txBox="1"/>
          <p:nvPr/>
        </p:nvSpPr>
        <p:spPr>
          <a:xfrm>
            <a:off x="8645941" y="4369837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Links</a:t>
            </a:r>
            <a:endParaRPr lang="de-AT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>
          <a:xfrm flipV="1">
            <a:off x="9151268" y="3711148"/>
            <a:ext cx="559820" cy="65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flipH="1" flipV="1">
            <a:off x="7542069" y="4214166"/>
            <a:ext cx="1103872" cy="340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 flipH="1" flipV="1">
            <a:off x="7221399" y="3692555"/>
            <a:ext cx="1506554" cy="691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5868" y="4194387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First-Link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6" idx="2"/>
          </p:cNvCxnSpPr>
          <p:nvPr/>
        </p:nvCxnSpPr>
        <p:spPr>
          <a:xfrm flipV="1">
            <a:off x="5664400" y="3582391"/>
            <a:ext cx="505393" cy="6119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(Basics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{id:1,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"Philosophy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{id:2,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"Logic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]-&gt;(p);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Graph"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Graph‚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Links l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a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132" y="34472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(Advanced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*1..3]-(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 err="1">
                <a:solidFill>
                  <a:srgbClr val="FF4F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"Graph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e-DE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Dijkstra, A*</a:t>
            </a:r>
            <a:endParaRPr lang="de-DE" altLang="de-DE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UNION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JOIN ...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Recursive Join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b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CONNECT BY / Common Table Expression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FirstLink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uk2.net/blog/wp-content/uploads/891498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894" y="3129183"/>
            <a:ext cx="2015626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(Performance)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75121"/>
                <a:gridCol w="3182679"/>
                <a:gridCol w="2628900"/>
                <a:gridCol w="26289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3m30s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12m45s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(31.841)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4,6s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 (299.032)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3m15s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Links (21.993)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11,3s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 First</a:t>
                      </a:r>
                      <a:r>
                        <a:rPr lang="en-US" baseline="0" dirty="0" smtClean="0"/>
                        <a:t> Links to Philosophy (33)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Sources of Philosophy (all links)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(only</a:t>
                      </a:r>
                      <a:r>
                        <a:rPr lang="en-US" baseline="0" dirty="0" smtClean="0"/>
                        <a:t> COUNT)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(all data)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Hopp</a:t>
                      </a:r>
                      <a:r>
                        <a:rPr lang="en-US" dirty="0" smtClean="0"/>
                        <a:t> (166)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30-35ms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Hopps</a:t>
                      </a:r>
                      <a:r>
                        <a:rPr lang="en-US" baseline="0" dirty="0" smtClean="0"/>
                        <a:t> (2.057)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38-42ms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Hopps</a:t>
                      </a:r>
                      <a:r>
                        <a:rPr lang="en-US" dirty="0" smtClean="0"/>
                        <a:t> (14.240)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330-370ms</a:t>
                      </a:r>
                      <a:endParaRPr lang="de-AT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Hopps</a:t>
                      </a:r>
                      <a:r>
                        <a:rPr lang="en-US" dirty="0" smtClean="0"/>
                        <a:t> (25.558)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25-30s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+7GB RAM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8s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1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107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Graph Databases</vt:lpstr>
      <vt:lpstr>Contents</vt:lpstr>
      <vt:lpstr>Big Data – Big Files – Big Problems</vt:lpstr>
      <vt:lpstr>Graph-DB Concepts</vt:lpstr>
      <vt:lpstr>Example Wikipedia</vt:lpstr>
      <vt:lpstr>Neo4j vs SQL (Basics Queries)</vt:lpstr>
      <vt:lpstr>Neo4j vs SQL (Advanced Queries)</vt:lpstr>
      <vt:lpstr>Neo4j vs SQL (Performance)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Philipp Fleck</dc:creator>
  <cp:lastModifiedBy>Philipp Fleck</cp:lastModifiedBy>
  <cp:revision>48</cp:revision>
  <dcterms:created xsi:type="dcterms:W3CDTF">2015-01-27T11:54:26Z</dcterms:created>
  <dcterms:modified xsi:type="dcterms:W3CDTF">2015-01-28T17:32:30Z</dcterms:modified>
</cp:coreProperties>
</file>