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9" autoAdjust="0"/>
  </p:normalViewPr>
  <p:slideViewPr>
    <p:cSldViewPr snapToGrid="0">
      <p:cViewPr varScale="1">
        <p:scale>
          <a:sx n="90" d="100"/>
          <a:sy n="90" d="100"/>
        </p:scale>
        <p:origin x="10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mature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as Query Language and convert it to SQL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164.379.808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UTF8</a:t>
            </a:r>
            <a:br>
              <a:rPr lang="de-AT" dirty="0" smtClean="0"/>
            </a:br>
            <a:r>
              <a:rPr lang="de-AT" dirty="0" smtClean="0"/>
              <a:t>Neo4j: only UTF8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15.113.788 articles</a:t>
            </a:r>
          </a:p>
          <a:p>
            <a:pPr lvl="1"/>
            <a:r>
              <a:rPr lang="en-US" dirty="0" smtClean="0"/>
              <a:t>164.379.808 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31.814 articles</a:t>
            </a:r>
          </a:p>
          <a:p>
            <a:pPr lvl="1"/>
            <a:r>
              <a:rPr lang="en-US" dirty="0" smtClean="0"/>
              <a:t>299.032 links</a:t>
            </a:r>
          </a:p>
          <a:p>
            <a:pPr lvl="1"/>
            <a:r>
              <a:rPr lang="en-US" dirty="0" smtClean="0"/>
              <a:t>21.993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8216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1314450"/>
                <a:gridCol w="13144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(31.841)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4,6s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(299.032)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(21.993)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70-80ms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Hopp</a:t>
                      </a:r>
                      <a:r>
                        <a:rPr lang="en-US" dirty="0" smtClean="0"/>
                        <a:t>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30-35ms</a:t>
                      </a:r>
                      <a:endParaRPr lang="de-AT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Hopps</a:t>
                      </a:r>
                      <a:r>
                        <a:rPr lang="en-US" baseline="0" dirty="0" smtClean="0"/>
                        <a:t> (2.057)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180-200ms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110-120ms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(14.240)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330-370ms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420-430ms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480-500ms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(25.558)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25-30s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+7GB RAM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155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60</cp:revision>
  <dcterms:created xsi:type="dcterms:W3CDTF">2015-01-27T11:54:26Z</dcterms:created>
  <dcterms:modified xsi:type="dcterms:W3CDTF">2015-01-29T13:41:29Z</dcterms:modified>
</cp:coreProperties>
</file>