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5" autoAdjust="0"/>
  </p:normalViewPr>
  <p:slideViewPr>
    <p:cSldViewPr snapToGrid="0">
      <p:cViewPr varScale="1">
        <p:scale>
          <a:sx n="99" d="100"/>
          <a:sy n="99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555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title:”Graph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OPTIONAL (g)-[: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first_link_to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]-&gt;(target)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g, target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g.*, target.*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Pages g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Pages_first_links_to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ON g.id=l.id1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JOIN Pages target ON target.id=l.id2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g.title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=“Graph"</a:t>
            </a:r>
            <a:endParaRPr lang="de-AT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Example (Wikipedia)</a:t>
            </a:r>
            <a:endParaRPr lang="en-US" dirty="0" smtClean="0"/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961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163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192" y="1608058"/>
            <a:ext cx="5181600" cy="478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phi:Page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title:”Philosophy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title:”Logic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(log)-[: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]-&gt;(phi)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title:”Philosophy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=“Hello Graph”;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title:”Philosophy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p;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title:”Philosophy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(p)&lt;-[: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]-(any)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p, any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4588" y="1608058"/>
            <a:ext cx="5181600" cy="478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Pages (id, title) VALUES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“Philosophy”), (2, “Logic”);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Pages_links_to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(2, 1)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Pages SET text=“Hello Graph”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title=“Philosophy”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Pages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title=“Philosophy”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p.*, any.*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Pages p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Pages_links_to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ON p.id=l.id1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Pages any ON any.id=l.id2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="Philosophy"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192" y="1608058"/>
            <a:ext cx="5870608" cy="478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title:”Philosophy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(p)&lt;-[: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*1..5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]-(any)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DISTINCT p, any;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title:”Philosophy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(p)&lt;-[: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]-(any)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DISTINCT p, any;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path=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title:”Philosophy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-[*]-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title:”Graph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RETURN path;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2160" y="1608058"/>
            <a:ext cx="6189044" cy="478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WITH temp AS (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SELECT p.* FROM Pages p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WHERE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p.title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=“Philosophy”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UNION ALL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SELECT any.*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FROM Pages any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JOIN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Pages_links_to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 ON any.id=l.id2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JOIN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)SELECT * FROM temp;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850" y="5170512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54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Graph Databases</vt:lpstr>
      <vt:lpstr>Contents</vt:lpstr>
      <vt:lpstr>Big Data – Big Files – Big Problems</vt:lpstr>
      <vt:lpstr>Graph-DB Concepts</vt:lpstr>
      <vt:lpstr>Neo4j vs SQL (Basics)</vt:lpstr>
      <vt:lpstr>Neo4j vs SQL (Advanced)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Philipp Fleck</cp:lastModifiedBy>
  <cp:revision>18</cp:revision>
  <dcterms:created xsi:type="dcterms:W3CDTF">2015-01-27T11:54:26Z</dcterms:created>
  <dcterms:modified xsi:type="dcterms:W3CDTF">2015-01-27T16:53:23Z</dcterms:modified>
</cp:coreProperties>
</file>