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7" r:id="rId4"/>
    <p:sldId id="268" r:id="rId5"/>
    <p:sldId id="270" r:id="rId6"/>
    <p:sldId id="260" r:id="rId7"/>
    <p:sldId id="261" r:id="rId8"/>
    <p:sldId id="263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9" autoAdjust="0"/>
  </p:normalViewPr>
  <p:slideViewPr>
    <p:cSldViewPr snapToGrid="0">
      <p:cViewPr varScale="1">
        <p:scale>
          <a:sx n="90" d="100"/>
          <a:sy n="90" d="100"/>
        </p:scale>
        <p:origin x="106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06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Unicode surrogates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4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63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</a:t>
            </a:r>
          </a:p>
          <a:p>
            <a:r>
              <a:rPr lang="en-US" dirty="0" smtClean="0"/>
              <a:t>Fast Insert</a:t>
            </a:r>
          </a:p>
          <a:p>
            <a:r>
              <a:rPr lang="en-US" dirty="0" smtClean="0"/>
              <a:t>Easy Queries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Contra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Not mature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Maybe Pro (didn’t looked into it)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Other DBs than Neo4j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Our Recommendation</a:t>
            </a:r>
          </a:p>
          <a:p>
            <a:r>
              <a:rPr lang="en-US" dirty="0" smtClean="0"/>
              <a:t>Use Cypher as Query Language and convert it to SQL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247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3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164.379.808 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</a:p>
          <a:p>
            <a:r>
              <a:rPr lang="de-AT" dirty="0" smtClean="0"/>
              <a:t>MS SQL Server: no UTF8</a:t>
            </a:r>
            <a:br>
              <a:rPr lang="de-AT" dirty="0" smtClean="0"/>
            </a:br>
            <a:r>
              <a:rPr lang="de-AT" dirty="0" smtClean="0"/>
              <a:t>Neo4j: only UTF8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37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15.113.788 articles</a:t>
            </a:r>
          </a:p>
          <a:p>
            <a:pPr lvl="1"/>
            <a:r>
              <a:rPr lang="en-US" dirty="0" smtClean="0"/>
              <a:t>164.379.808 links</a:t>
            </a:r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31.814 articles</a:t>
            </a:r>
          </a:p>
          <a:p>
            <a:pPr lvl="1"/>
            <a:r>
              <a:rPr lang="en-US" dirty="0" smtClean="0"/>
              <a:t>299.032 links</a:t>
            </a:r>
          </a:p>
          <a:p>
            <a:pPr lvl="1"/>
            <a:r>
              <a:rPr lang="en-US" dirty="0" smtClean="0"/>
              <a:t>21.993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smtClean="0"/>
              <a:t>5-clicks-to-Jesus</a:t>
            </a:r>
            <a:endParaRPr lang="en-US" dirty="0" smtClean="0"/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Links</a:t>
            </a:r>
            <a:endParaRPr lang="de-AT" dirty="0"/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Article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JOIN UNION JOIN ...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91834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3182679"/>
                <a:gridCol w="2628900"/>
                <a:gridCol w="26289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(31.841)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4,6s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(299.032)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(21.993)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11,3s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First</a:t>
                      </a:r>
                      <a:r>
                        <a:rPr lang="en-US" baseline="0" dirty="0" smtClean="0"/>
                        <a:t> Links 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Sources of Philosophy (all links)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(only</a:t>
                      </a:r>
                      <a:r>
                        <a:rPr lang="en-US" baseline="0" dirty="0" smtClean="0"/>
                        <a:t> COUNT)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(all data)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Hopp</a:t>
                      </a:r>
                      <a:r>
                        <a:rPr lang="en-US" dirty="0" smtClean="0"/>
                        <a:t>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Hopps</a:t>
                      </a:r>
                      <a:r>
                        <a:rPr lang="en-US" baseline="0" dirty="0" smtClean="0"/>
                        <a:t> (2.057)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38-42ms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110-120ms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(14.240)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330-370ms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480-500ms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(25.558)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25-30s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+7GB RAM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7,3s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150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 Queries)</vt:lpstr>
      <vt:lpstr>Neo4j vs SQL (Advanced Queries)</vt:lpstr>
      <vt:lpstr>Neo4j vs SQL (Performance)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Philipp Fleck</cp:lastModifiedBy>
  <cp:revision>57</cp:revision>
  <dcterms:created xsi:type="dcterms:W3CDTF">2015-01-27T11:54:26Z</dcterms:created>
  <dcterms:modified xsi:type="dcterms:W3CDTF">2015-01-29T13:13:14Z</dcterms:modified>
</cp:coreProperties>
</file>