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7" r:id="rId4"/>
    <p:sldId id="268" r:id="rId5"/>
    <p:sldId id="270" r:id="rId6"/>
    <p:sldId id="260" r:id="rId7"/>
    <p:sldId id="261" r:id="rId8"/>
    <p:sldId id="263" r:id="rId9"/>
    <p:sldId id="266" r:id="rId10"/>
    <p:sldId id="271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99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1BFE0-0997-4107-ACA7-B4A8D910E1CD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A86E-C545-4FB0-A25B-842463AD04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86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Use</a:t>
            </a:r>
            <a:r>
              <a:rPr lang="de-AT" baseline="0" dirty="0" smtClean="0"/>
              <a:t> intelligent text editor -&gt; often very limited features</a:t>
            </a:r>
          </a:p>
          <a:p>
            <a:r>
              <a:rPr lang="de-AT" baseline="0" dirty="0" smtClean="0"/>
              <a:t>Process file line by line using a specially coded program</a:t>
            </a:r>
          </a:p>
          <a:p>
            <a:r>
              <a:rPr lang="de-AT" baseline="0" dirty="0" smtClean="0"/>
              <a:t>Even commercial editors fail</a:t>
            </a:r>
          </a:p>
          <a:p>
            <a:r>
              <a:rPr lang="de-AT" baseline="0" dirty="0" smtClean="0"/>
              <a:t>Read file in chunks -&gt; how to deal with regex?</a:t>
            </a:r>
          </a:p>
          <a:p>
            <a:r>
              <a:rPr lang="de-AT" baseline="0" dirty="0" smtClean="0"/>
              <a:t>Implement Split() lazyly</a:t>
            </a:r>
          </a:p>
          <a:p>
            <a:r>
              <a:rPr lang="de-AT" baseline="0" dirty="0" smtClean="0"/>
              <a:t>Use compiled regex</a:t>
            </a:r>
          </a:p>
          <a:p>
            <a:r>
              <a:rPr lang="de-AT" baseline="0" dirty="0" smtClean="0"/>
              <a:t>Paralellize intensive code (e.g. Regex), lock on output </a:t>
            </a:r>
          </a:p>
          <a:p>
            <a:r>
              <a:rPr lang="de-AT" baseline="0" dirty="0" smtClean="0"/>
              <a:t>Use bulk insert and CSV files</a:t>
            </a:r>
          </a:p>
          <a:p>
            <a:r>
              <a:rPr lang="de-AT" baseline="0" dirty="0" smtClean="0"/>
              <a:t>Must use full DB</a:t>
            </a:r>
          </a:p>
          <a:p>
            <a:r>
              <a:rPr lang="de-AT" baseline="0" dirty="0" smtClean="0"/>
              <a:t>Impossibru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506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Unicode surrogates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048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“Shema”</a:t>
            </a:r>
          </a:p>
          <a:p>
            <a:pPr lvl="1"/>
            <a:r>
              <a:rPr lang="en-US" dirty="0" smtClean="0"/>
              <a:t>Page {id, title, </a:t>
            </a:r>
            <a:r>
              <a:rPr lang="en-US" dirty="0" err="1" smtClean="0"/>
              <a:t>ctitle</a:t>
            </a:r>
            <a:r>
              <a:rPr lang="en-US" dirty="0" smtClean="0"/>
              <a:t>, length, text}</a:t>
            </a:r>
          </a:p>
          <a:p>
            <a:pPr lvl="1"/>
            <a:r>
              <a:rPr lang="en-US" dirty="0" err="1" smtClean="0"/>
              <a:t>links_to</a:t>
            </a:r>
            <a:r>
              <a:rPr lang="en-US" dirty="0" smtClean="0"/>
              <a:t> {id1, id2}</a:t>
            </a:r>
          </a:p>
          <a:p>
            <a:pPr lvl="1"/>
            <a:r>
              <a:rPr lang="en-US" dirty="0" err="1" smtClean="0"/>
              <a:t>first_links_to</a:t>
            </a:r>
            <a:r>
              <a:rPr lang="en-US" dirty="0" smtClean="0"/>
              <a:t> {id1, id2}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363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12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2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600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7928-01A6-4BF9-8CF1-9E1808927F6E}" type="datetime1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3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7B7-4BBA-4BA7-9AAC-77BD0814F0F4}" type="datetime1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6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1944-6001-4B31-B8D2-C338B59898B2}" type="datetime1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36A5-076E-4827-98D2-551528576B57}" type="datetime1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6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2ACE-A08D-4367-85F8-D56A46B0483D}" type="datetime1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75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43C7-1EBE-444D-A456-FCC247818E2B}" type="datetime1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1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69D4-E7CF-45D9-B8EA-D0B40CCAD8AF}" type="datetime1">
              <a:rPr lang="de-AT" smtClean="0"/>
              <a:t>29.01.2015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00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DA2-8F72-4DC1-BB0A-623628346F69}" type="datetime1">
              <a:rPr lang="de-AT" smtClean="0"/>
              <a:t>29.01.2015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BB5-5738-45CD-9672-9BDDBCD5FE7B}" type="datetime1">
              <a:rPr lang="de-AT" smtClean="0"/>
              <a:t>29.01.2015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7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69A3-3340-484A-8072-A56F774ABD2C}" type="datetime1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76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E563-1D0C-46F4-AA01-FDDB5FE53727}" type="datetime1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937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D92A-5287-46FE-84EE-05229CBF3127}" type="datetime1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6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Philipp Fleck, Bernhard Manfred Gruber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</a:t>
            </a:r>
          </a:p>
          <a:p>
            <a:r>
              <a:rPr lang="en-US" dirty="0" smtClean="0"/>
              <a:t>Fast Insert</a:t>
            </a:r>
          </a:p>
          <a:p>
            <a:r>
              <a:rPr lang="en-US" dirty="0" smtClean="0"/>
              <a:t>Easy Queries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Contra</a:t>
            </a:r>
          </a:p>
          <a:p>
            <a:r>
              <a:rPr lang="en-US" dirty="0" smtClean="0"/>
              <a:t>Slow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mature</a:t>
            </a:r>
          </a:p>
          <a:p>
            <a:r>
              <a:rPr lang="en-US" dirty="0" smtClean="0"/>
              <a:t>Memory consumption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Maybe Pro (didn’t looked into it)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Other DBs than Neo4j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Our Recommendation</a:t>
            </a:r>
          </a:p>
          <a:p>
            <a:r>
              <a:rPr lang="en-US" dirty="0" smtClean="0"/>
              <a:t>Use Cypher where time is not important</a:t>
            </a:r>
          </a:p>
          <a:p>
            <a:r>
              <a:rPr lang="en-US" dirty="0" smtClean="0"/>
              <a:t>Cypher to SQL </a:t>
            </a:r>
            <a:r>
              <a:rPr lang="en-US" dirty="0" err="1" smtClean="0"/>
              <a:t>transpiler</a:t>
            </a:r>
            <a:r>
              <a:rPr lang="en-US" dirty="0" smtClean="0"/>
              <a:t> would be awesome</a:t>
            </a:r>
            <a:endParaRPr lang="en-US" dirty="0" smtClean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F601-1832-42C6-98D1-0352EB4D54B6}" type="datetime1">
              <a:rPr lang="de-AT" smtClean="0"/>
              <a:t>29.01.2015</a:t>
            </a:fld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2473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Questions?</a:t>
            </a:r>
            <a:endParaRPr lang="de-A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17CE-3F51-4A14-89BD-A722886A92CB}" type="datetime1">
              <a:rPr lang="de-AT" smtClean="0"/>
              <a:t>29.01.2015</a:t>
            </a:fld>
            <a:endParaRPr lang="de-A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51354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files, Unicode and CSV</a:t>
            </a:r>
          </a:p>
          <a:p>
            <a:r>
              <a:rPr lang="en-US" dirty="0"/>
              <a:t>Example (Wikipedia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Graph-DB Concepts</a:t>
            </a:r>
          </a:p>
          <a:p>
            <a:r>
              <a:rPr lang="en-US" dirty="0" smtClean="0"/>
              <a:t>Neo4j vs MS-SQL</a:t>
            </a:r>
          </a:p>
          <a:p>
            <a:pPr lvl="1"/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Conclusion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0CD1-031C-4C0E-B722-BEB61EC7C4EF}" type="datetime1">
              <a:rPr lang="de-AT" smtClean="0"/>
              <a:t>29.01.2015</a:t>
            </a:fld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2</a:t>
            </a:fld>
            <a:endParaRPr lang="de-A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62" y="1954711"/>
            <a:ext cx="6022194" cy="3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09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– Big Files – Big Problems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What if ...</a:t>
            </a:r>
          </a:p>
          <a:p>
            <a:pPr lvl="1"/>
            <a:r>
              <a:rPr lang="de-AT" dirty="0" smtClean="0"/>
              <a:t>you have a file with 49 GiB?</a:t>
            </a:r>
          </a:p>
          <a:p>
            <a:pPr lvl="1"/>
            <a:r>
              <a:rPr lang="de-AT" dirty="0"/>
              <a:t>you have </a:t>
            </a:r>
            <a:r>
              <a:rPr lang="de-AT" dirty="0" smtClean="0"/>
              <a:t>a file </a:t>
            </a:r>
            <a:r>
              <a:rPr lang="de-AT" dirty="0"/>
              <a:t>with </a:t>
            </a:r>
            <a:r>
              <a:rPr lang="de-AT" dirty="0" smtClean="0"/>
              <a:t>164,379,808 lines?</a:t>
            </a:r>
          </a:p>
          <a:p>
            <a:pPr lvl="1"/>
            <a:r>
              <a:rPr lang="de-AT" dirty="0"/>
              <a:t>your editor search&amp;replaces </a:t>
            </a:r>
            <a:r>
              <a:rPr lang="de-AT" dirty="0" smtClean="0"/>
              <a:t>27 lines/s</a:t>
            </a:r>
          </a:p>
          <a:p>
            <a:pPr lvl="1"/>
            <a:r>
              <a:rPr lang="de-AT" dirty="0"/>
              <a:t>a line is longer than a String can hold</a:t>
            </a:r>
            <a:r>
              <a:rPr lang="de-AT" dirty="0" smtClean="0"/>
              <a:t>?</a:t>
            </a:r>
          </a:p>
          <a:p>
            <a:pPr lvl="1"/>
            <a:r>
              <a:rPr lang="de-AT" dirty="0" smtClean="0"/>
              <a:t>String.Split() fails to allocate enough memory?</a:t>
            </a:r>
          </a:p>
          <a:p>
            <a:pPr lvl="1"/>
            <a:r>
              <a:rPr lang="de-AT" dirty="0" smtClean="0"/>
              <a:t>a regular expression runs 12 minutes ... on a single item?</a:t>
            </a:r>
          </a:p>
          <a:p>
            <a:pPr lvl="1"/>
            <a:r>
              <a:rPr lang="de-AT" dirty="0" smtClean="0"/>
              <a:t>your file parser spends only 20% on disk IO?</a:t>
            </a:r>
          </a:p>
          <a:p>
            <a:pPr lvl="1"/>
            <a:r>
              <a:rPr lang="de-AT" dirty="0" smtClean="0"/>
              <a:t>each line is an INSERT statement and your DB runs only 1000 queries/s?</a:t>
            </a:r>
          </a:p>
          <a:p>
            <a:pPr lvl="1"/>
            <a:r>
              <a:rPr lang="de-AT" dirty="0" smtClean="0"/>
              <a:t>LocalDB cannot store tables larger than 10 GiB?</a:t>
            </a:r>
          </a:p>
          <a:p>
            <a:pPr lvl="1"/>
            <a:r>
              <a:rPr lang="de-AT" dirty="0" smtClean="0"/>
              <a:t>you have to compute your primary keys yourself?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43" y="1825625"/>
            <a:ext cx="2963473" cy="1610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4858" y="4224577"/>
            <a:ext cx="2463209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6E5E-C1E1-4F00-97A8-B51FF26FB137}" type="datetime1">
              <a:rPr lang="de-AT" smtClean="0"/>
              <a:t>29.01.2015</a:t>
            </a:fld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64307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Unicode and CSV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What‘s wrong with this code?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 = page.Text.Substring(0, 100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writer.WriteLine(t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000" dirty="0">
              <a:latin typeface="Arial" panose="020B0604020202020204" pitchFamily="34" charset="0"/>
            </a:endParaRPr>
          </a:p>
          <a:p>
            <a:r>
              <a:rPr lang="de-AT" dirty="0" smtClean="0"/>
              <a:t>Varchar vs. nvarchar</a:t>
            </a:r>
          </a:p>
          <a:p>
            <a:r>
              <a:rPr lang="de-AT" dirty="0" smtClean="0"/>
              <a:t>MS SQL Server: no UTF-8</a:t>
            </a:r>
            <a:br>
              <a:rPr lang="de-AT" dirty="0" smtClean="0"/>
            </a:br>
            <a:r>
              <a:rPr lang="de-AT" dirty="0" smtClean="0"/>
              <a:t>Neo4j: only UTF-8</a:t>
            </a:r>
          </a:p>
          <a:p>
            <a:r>
              <a:rPr lang="de-AT" dirty="0" smtClean="0"/>
              <a:t>MS SQL CSV: no enquoted fields, no field interpretation</a:t>
            </a:r>
            <a:br>
              <a:rPr lang="de-AT" dirty="0" smtClean="0"/>
            </a:br>
            <a:r>
              <a:rPr lang="de-AT" dirty="0" smtClean="0"/>
              <a:t>Neo4j CSV: enquoting optional, requires escapting quotes</a:t>
            </a:r>
          </a:p>
          <a:p>
            <a:r>
              <a:rPr lang="de-AT" dirty="0" smtClean="0"/>
              <a:t>String equality</a:t>
            </a:r>
            <a:br>
              <a:rPr lang="de-AT" dirty="0" smtClean="0"/>
            </a:br>
            <a:r>
              <a:rPr lang="de-AT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de-AT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 = str2 COLLATE ..._BIN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59" y="1027905"/>
            <a:ext cx="4694541" cy="2491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94A8-8F36-4127-9943-70EABD469973}" type="datetime1">
              <a:rPr lang="de-AT" smtClean="0"/>
              <a:t>29.01.2015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37642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Wikipedia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92133"/>
          </a:xfrm>
        </p:spPr>
        <p:txBody>
          <a:bodyPr/>
          <a:lstStyle/>
          <a:p>
            <a:r>
              <a:rPr lang="en-US" dirty="0" smtClean="0"/>
              <a:t>Wikipedia English</a:t>
            </a:r>
          </a:p>
          <a:p>
            <a:pPr lvl="1"/>
            <a:r>
              <a:rPr lang="en-US" dirty="0" smtClean="0"/>
              <a:t>15,113,788 articles</a:t>
            </a:r>
          </a:p>
          <a:p>
            <a:pPr lvl="1"/>
            <a:r>
              <a:rPr lang="en-US" dirty="0" smtClean="0"/>
              <a:t>164,379,808 links</a:t>
            </a:r>
          </a:p>
          <a:p>
            <a:r>
              <a:rPr lang="en-US" dirty="0" smtClean="0"/>
              <a:t>Wikipedia </a:t>
            </a:r>
            <a:r>
              <a:rPr lang="en-US" dirty="0" err="1" smtClean="0"/>
              <a:t>Plattdüütsch</a:t>
            </a:r>
            <a:endParaRPr lang="en-US" dirty="0" smtClean="0"/>
          </a:p>
          <a:p>
            <a:pPr lvl="1"/>
            <a:r>
              <a:rPr lang="en-US" dirty="0" smtClean="0"/>
              <a:t>31,814 articles</a:t>
            </a:r>
          </a:p>
          <a:p>
            <a:pPr lvl="1"/>
            <a:r>
              <a:rPr lang="en-US" dirty="0" smtClean="0"/>
              <a:t>299,032 links</a:t>
            </a:r>
          </a:p>
          <a:p>
            <a:pPr lvl="1"/>
            <a:r>
              <a:rPr lang="en-US" dirty="0" smtClean="0"/>
              <a:t>21,993 first-links</a:t>
            </a:r>
          </a:p>
          <a:p>
            <a:r>
              <a:rPr lang="en-US" dirty="0" smtClean="0"/>
              <a:t>Philosophy-Game</a:t>
            </a:r>
          </a:p>
          <a:p>
            <a:r>
              <a:rPr lang="en-US" dirty="0" smtClean="0"/>
              <a:t>5-clicks-to-Jesus</a:t>
            </a:r>
          </a:p>
          <a:p>
            <a:endParaRPr lang="de-A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746909"/>
            <a:ext cx="5286843" cy="25416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69793" y="3426594"/>
            <a:ext cx="1232033" cy="3115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Oval 7"/>
          <p:cNvSpPr/>
          <p:nvPr/>
        </p:nvSpPr>
        <p:spPr>
          <a:xfrm>
            <a:off x="9017163" y="3408240"/>
            <a:ext cx="1395640" cy="31159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Oval 8"/>
          <p:cNvSpPr/>
          <p:nvPr/>
        </p:nvSpPr>
        <p:spPr>
          <a:xfrm>
            <a:off x="7064066" y="3994363"/>
            <a:ext cx="560015" cy="25751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Box 9"/>
          <p:cNvSpPr txBox="1"/>
          <p:nvPr/>
        </p:nvSpPr>
        <p:spPr>
          <a:xfrm>
            <a:off x="8645941" y="4369837"/>
            <a:ext cx="1010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Links</a:t>
            </a:r>
            <a:endParaRPr lang="de-AT" dirty="0">
              <a:solidFill>
                <a:srgbClr val="FFC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8" idx="4"/>
          </p:cNvCxnSpPr>
          <p:nvPr/>
        </p:nvCxnSpPr>
        <p:spPr>
          <a:xfrm flipV="1">
            <a:off x="9151268" y="3719832"/>
            <a:ext cx="563715" cy="65000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5"/>
          </p:cNvCxnSpPr>
          <p:nvPr/>
        </p:nvCxnSpPr>
        <p:spPr>
          <a:xfrm flipH="1" flipV="1">
            <a:off x="7542069" y="4214166"/>
            <a:ext cx="1103872" cy="3403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5"/>
          </p:cNvCxnSpPr>
          <p:nvPr/>
        </p:nvCxnSpPr>
        <p:spPr>
          <a:xfrm flipH="1" flipV="1">
            <a:off x="7221399" y="3692555"/>
            <a:ext cx="1506554" cy="69177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5868" y="4194387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First-Link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6" idx="2"/>
          </p:cNvCxnSpPr>
          <p:nvPr/>
        </p:nvCxnSpPr>
        <p:spPr>
          <a:xfrm flipV="1">
            <a:off x="5664400" y="3582391"/>
            <a:ext cx="505393" cy="6119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15184" y="1547189"/>
            <a:ext cx="3741410" cy="94623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Box 16"/>
          <p:cNvSpPr txBox="1"/>
          <p:nvPr/>
        </p:nvSpPr>
        <p:spPr>
          <a:xfrm>
            <a:off x="10076737" y="986402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Article</a:t>
            </a:r>
            <a:endParaRPr lang="de-AT" b="1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  <a:endCxn id="15" idx="7"/>
          </p:cNvCxnSpPr>
          <p:nvPr/>
        </p:nvCxnSpPr>
        <p:spPr>
          <a:xfrm flipH="1">
            <a:off x="9108677" y="1171068"/>
            <a:ext cx="968060" cy="5146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3798-2C70-4AE2-97C3-934F8D3843E1}" type="datetime1">
              <a:rPr lang="de-AT" smtClean="0"/>
              <a:t>29.01.2015</a:t>
            </a:fld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7022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Graph-DB Concepts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RDBMS: Slow Joins</a:t>
            </a:r>
          </a:p>
          <a:p>
            <a:pPr lvl="1"/>
            <a:r>
              <a:rPr lang="en-US" dirty="0" smtClean="0"/>
              <a:t>Natural Relations</a:t>
            </a:r>
          </a:p>
          <a:p>
            <a:pPr lvl="1"/>
            <a:r>
              <a:rPr lang="en-US" dirty="0" smtClean="0"/>
              <a:t>Graph Theory (math)</a:t>
            </a:r>
          </a:p>
          <a:p>
            <a:endParaRPr lang="en-US" dirty="0" smtClean="0"/>
          </a:p>
          <a:p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 smtClean="0"/>
              <a:t>Nodes (Entities)</a:t>
            </a:r>
          </a:p>
          <a:p>
            <a:pPr lvl="1"/>
            <a:r>
              <a:rPr lang="en-US" dirty="0" smtClean="0"/>
              <a:t>Edges (Relationships)</a:t>
            </a:r>
          </a:p>
          <a:p>
            <a:pPr lvl="1"/>
            <a:r>
              <a:rPr lang="en-US" dirty="0" smtClean="0"/>
              <a:t>Properties (Data)</a:t>
            </a:r>
          </a:p>
          <a:p>
            <a:endParaRPr lang="de-AT" dirty="0"/>
          </a:p>
        </p:txBody>
      </p:sp>
      <p:pic>
        <p:nvPicPr>
          <p:cNvPr id="2050" name="Picture 2" descr="from relational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84" y="574991"/>
            <a:ext cx="3809198" cy="20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 graph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56" y="2461335"/>
            <a:ext cx="5552726" cy="38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CA2F-B217-4793-B443-56D04D597B15}" type="datetime1">
              <a:rPr lang="de-AT" smtClean="0"/>
              <a:t>29.01.2015</a:t>
            </a:fld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0408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(Basics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{id:1,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"Philosophy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{id:2,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"Logic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(l)-[: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]-&gt;(p);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p.text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Graph"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Links 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Graph‚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Links l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a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9132" y="34472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98E3-05F3-4B02-B513-DD96DA156603}" type="datetime1">
              <a:rPr lang="de-AT" smtClean="0"/>
              <a:t>29.01.2015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1997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(Advanced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*1..3]-(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 err="1">
                <a:solidFill>
                  <a:srgbClr val="FF4F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"Graph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e-DE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Dijkstra, A*</a:t>
            </a:r>
            <a:endParaRPr lang="de-DE" altLang="de-DE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UNION JOIN UNION JOIN ...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Recursive Join </a:t>
            </a: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b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CONNECT BY / Common Table Expression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FirstLink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www.uk2.net/blog/wp-content/uploads/8914981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894" y="3129183"/>
            <a:ext cx="2015626" cy="15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4409-F0E1-4259-B886-5606EE499EC7}" type="datetime1">
              <a:rPr lang="de-AT" smtClean="0"/>
              <a:t>29.01.2015</a:t>
            </a:fld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0350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(Performance)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265203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75121"/>
                <a:gridCol w="2782399"/>
                <a:gridCol w="1714730"/>
                <a:gridCol w="1314450"/>
                <a:gridCol w="1314450"/>
                <a:gridCol w="131445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3m30s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12m45s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(31,841)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4.7s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4.6s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Links (299,032)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3m15s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12m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Links (21,993)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11.3s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42s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 </a:t>
                      </a:r>
                      <a:r>
                        <a:rPr lang="en-US" dirty="0" smtClean="0"/>
                        <a:t>sources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links </a:t>
                      </a:r>
                      <a:r>
                        <a:rPr lang="en-US" baseline="0" dirty="0" smtClean="0"/>
                        <a:t>to Philosophy (33)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50ms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32ms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sources with links to Jesus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All Data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Data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Hop (166)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38ms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37ms</a:t>
                      </a:r>
                      <a:endParaRPr lang="de-A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Hops (2,057)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142ms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Hops (14,240)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91ms</a:t>
                      </a:r>
                      <a:endParaRPr lang="de-AT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682ms</a:t>
                      </a:r>
                      <a:endParaRPr lang="de-AT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375ms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Hops (25,558)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4.8s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452ms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 Hops (27,609)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AT" dirty="0" smtClean="0"/>
                        <a:t>aborted after </a:t>
                      </a:r>
                      <a:r>
                        <a:rPr lang="de-AT" dirty="0" smtClean="0"/>
                        <a:t>10min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3s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3s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D50A-FB6F-4DC8-9E15-FACB0A372CA3}" type="datetime1">
              <a:rPr lang="de-AT" smtClean="0"/>
              <a:t>29.01.2015</a:t>
            </a:fld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06172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Widescreen</PresentationFormat>
  <Paragraphs>187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Graph Databases</vt:lpstr>
      <vt:lpstr>Overview</vt:lpstr>
      <vt:lpstr>Big Data – Big Files – Big Problems</vt:lpstr>
      <vt:lpstr>Unicode and CSV</vt:lpstr>
      <vt:lpstr>Example Wikipedia</vt:lpstr>
      <vt:lpstr>Graph-DB Concepts</vt:lpstr>
      <vt:lpstr>Neo4j vs SQL (Basics Queries)</vt:lpstr>
      <vt:lpstr>Neo4j vs SQL (Advanced Queries)</vt:lpstr>
      <vt:lpstr>Neo4j vs SQL (Performance)</vt:lpstr>
      <vt:lpstr>Conclusion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Philipp Fleck</dc:creator>
  <cp:lastModifiedBy>dixxi</cp:lastModifiedBy>
  <cp:revision>75</cp:revision>
  <dcterms:created xsi:type="dcterms:W3CDTF">2015-01-27T11:54:26Z</dcterms:created>
  <dcterms:modified xsi:type="dcterms:W3CDTF">2015-01-29T22:49:05Z</dcterms:modified>
</cp:coreProperties>
</file>