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9E26-E64C-4242-8045-E180EEF6D92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soleap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Fingertracking und physikalisch </a:t>
            </a:r>
            <a:r>
              <a:rPr lang="de-DE" dirty="0" smtClean="0"/>
              <a:t>akkurate </a:t>
            </a:r>
            <a:r>
              <a:rPr lang="de-DE" dirty="0"/>
              <a:t>Interaktion mit einer 3D Szene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Finger </a:t>
            </a:r>
            <a:r>
              <a:rPr lang="de-AT" dirty="0" err="1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Leap</a:t>
            </a:r>
            <a:r>
              <a:rPr lang="de-AT" dirty="0" smtClean="0"/>
              <a:t> Motion SDK 2.0</a:t>
            </a:r>
            <a:br>
              <a:rPr lang="de-AT" dirty="0" smtClean="0"/>
            </a:br>
            <a:r>
              <a:rPr lang="en-US" dirty="0" smtClean="0"/>
              <a:t>Skeletal</a:t>
            </a:r>
            <a:r>
              <a:rPr lang="de-AT" dirty="0" smtClean="0"/>
              <a:t> Tracking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1" y="2937122"/>
            <a:ext cx="4976523" cy="3527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93" y="1690689"/>
            <a:ext cx="4012057" cy="24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Physics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53" y="234604"/>
            <a:ext cx="4848045" cy="18227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1" y="2623844"/>
            <a:ext cx="4798664" cy="3755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" r="8474" b="10222"/>
          <a:stretch/>
        </p:blipFill>
        <p:spPr>
          <a:xfrm>
            <a:off x="4542886" y="3371541"/>
            <a:ext cx="4132052" cy="2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</a:t>
            </a:r>
            <a:r>
              <a:rPr lang="de-AT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</a:t>
            </a:r>
            <a:r>
              <a:rPr lang="de-AT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soleap</vt:lpstr>
      <vt:lpstr>PowerPoint Presentation</vt:lpstr>
      <vt:lpstr>Finger tracking</vt:lpstr>
      <vt:lpstr>Leap Motion SDK 2.0 Skeletal Tracking</vt:lpstr>
      <vt:lpstr>Physics</vt:lpstr>
      <vt:lpstr>Demo Application</vt:lpstr>
      <vt:lpstr>Demo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soleap</dc:title>
  <dc:creator>dixxi</dc:creator>
  <cp:lastModifiedBy>dixxi</cp:lastModifiedBy>
  <cp:revision>10</cp:revision>
  <dcterms:created xsi:type="dcterms:W3CDTF">2014-06-24T19:57:55Z</dcterms:created>
  <dcterms:modified xsi:type="dcterms:W3CDTF">2014-06-24T22:30:53Z</dcterms:modified>
</cp:coreProperties>
</file>