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5" r:id="rId9"/>
    <p:sldId id="266" r:id="rId10"/>
    <p:sldId id="267" r:id="rId11"/>
    <p:sldId id="268" r:id="rId12"/>
    <p:sldId id="269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16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F82E61-3FE6-4E85-BDB7-288A2D66BD7E}" type="doc">
      <dgm:prSet loTypeId="urn:microsoft.com/office/officeart/2005/8/layout/architecture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de-AT"/>
        </a:p>
      </dgm:t>
    </dgm:pt>
    <dgm:pt modelId="{EB83D27C-C543-41E5-9CA6-6EC4FA2443F2}">
      <dgm:prSet phldrT="[Text]"/>
      <dgm:spPr>
        <a:solidFill>
          <a:schemeClr val="accent2"/>
        </a:solidFill>
      </dgm:spPr>
      <dgm:t>
        <a:bodyPr/>
        <a:lstStyle/>
        <a:p>
          <a:pPr algn="ctr"/>
          <a:r>
            <a:rPr lang="de-AT"/>
            <a:t>Devices</a:t>
          </a:r>
        </a:p>
      </dgm:t>
    </dgm:pt>
    <dgm:pt modelId="{D5F78A55-195F-4830-9656-BB191B236715}" type="parTrans" cxnId="{EFD37722-5460-409E-BB68-B4831D4CC829}">
      <dgm:prSet/>
      <dgm:spPr/>
      <dgm:t>
        <a:bodyPr/>
        <a:lstStyle/>
        <a:p>
          <a:pPr algn="ctr"/>
          <a:endParaRPr lang="de-AT"/>
        </a:p>
      </dgm:t>
    </dgm:pt>
    <dgm:pt modelId="{3FF85790-AF0E-4582-A0EC-A35C5DC4C47C}" type="sibTrans" cxnId="{EFD37722-5460-409E-BB68-B4831D4CC829}">
      <dgm:prSet/>
      <dgm:spPr/>
      <dgm:t>
        <a:bodyPr/>
        <a:lstStyle/>
        <a:p>
          <a:pPr algn="ctr"/>
          <a:endParaRPr lang="de-AT"/>
        </a:p>
      </dgm:t>
    </dgm:pt>
    <dgm:pt modelId="{0A7D3160-FEFA-4373-B54C-460EDB11B289}">
      <dgm:prSet phldrT="[Text]"/>
      <dgm:spPr/>
      <dgm:t>
        <a:bodyPr/>
        <a:lstStyle/>
        <a:p>
          <a:pPr algn="ctr"/>
          <a:r>
            <a:rPr lang="de-AT"/>
            <a:t>Core</a:t>
          </a:r>
        </a:p>
      </dgm:t>
    </dgm:pt>
    <dgm:pt modelId="{80745199-284D-42E2-93E2-7918F39D8A76}" type="parTrans" cxnId="{9D2A206E-365D-4D6D-94F3-A71EAF9B6E2A}">
      <dgm:prSet/>
      <dgm:spPr/>
      <dgm:t>
        <a:bodyPr/>
        <a:lstStyle/>
        <a:p>
          <a:pPr algn="ctr"/>
          <a:endParaRPr lang="de-AT"/>
        </a:p>
      </dgm:t>
    </dgm:pt>
    <dgm:pt modelId="{A6D8398E-54E9-4FC1-B924-874E87172781}" type="sibTrans" cxnId="{9D2A206E-365D-4D6D-94F3-A71EAF9B6E2A}">
      <dgm:prSet/>
      <dgm:spPr/>
      <dgm:t>
        <a:bodyPr/>
        <a:lstStyle/>
        <a:p>
          <a:pPr algn="ctr"/>
          <a:endParaRPr lang="de-AT"/>
        </a:p>
      </dgm:t>
    </dgm:pt>
    <dgm:pt modelId="{DC2A00CE-8CEA-49BF-84D7-BE5E60D43EBE}">
      <dgm:prSet phldrT="[Text]"/>
      <dgm:spPr/>
      <dgm:t>
        <a:bodyPr/>
        <a:lstStyle/>
        <a:p>
          <a:pPr algn="ctr"/>
          <a:r>
            <a:rPr lang="de-AT"/>
            <a:t>Physics Hand</a:t>
          </a:r>
        </a:p>
      </dgm:t>
    </dgm:pt>
    <dgm:pt modelId="{EBA90FDA-AA70-4B53-AEAA-C57AB32C82F3}" type="parTrans" cxnId="{28EF7DFD-830A-4AB4-84E0-67CA7B9CC6D6}">
      <dgm:prSet/>
      <dgm:spPr/>
      <dgm:t>
        <a:bodyPr/>
        <a:lstStyle/>
        <a:p>
          <a:pPr algn="ctr"/>
          <a:endParaRPr lang="de-AT"/>
        </a:p>
      </dgm:t>
    </dgm:pt>
    <dgm:pt modelId="{D3426E31-7A5F-4F39-BFEF-E602A1CFD928}" type="sibTrans" cxnId="{28EF7DFD-830A-4AB4-84E0-67CA7B9CC6D6}">
      <dgm:prSet/>
      <dgm:spPr/>
      <dgm:t>
        <a:bodyPr/>
        <a:lstStyle/>
        <a:p>
          <a:pPr algn="ctr"/>
          <a:endParaRPr lang="de-AT"/>
        </a:p>
      </dgm:t>
    </dgm:pt>
    <dgm:pt modelId="{785367D5-99DF-410E-AA55-BB0066F196E2}">
      <dgm:prSet phldrT="[Text]"/>
      <dgm:spPr/>
      <dgm:t>
        <a:bodyPr/>
        <a:lstStyle/>
        <a:p>
          <a:pPr algn="ctr"/>
          <a:r>
            <a:rPr lang="de-AT" dirty="0"/>
            <a:t>Hand </a:t>
          </a:r>
          <a:r>
            <a:rPr lang="de-AT" dirty="0" err="1"/>
            <a:t>Renderer</a:t>
          </a:r>
          <a:endParaRPr lang="de-AT" dirty="0"/>
        </a:p>
      </dgm:t>
    </dgm:pt>
    <dgm:pt modelId="{7786A8AA-0BDF-4B5E-AC46-91095B0836A9}" type="parTrans" cxnId="{3BE9151F-BA21-41C0-BB38-71DCF07DFE50}">
      <dgm:prSet/>
      <dgm:spPr/>
      <dgm:t>
        <a:bodyPr/>
        <a:lstStyle/>
        <a:p>
          <a:pPr algn="ctr"/>
          <a:endParaRPr lang="de-AT"/>
        </a:p>
      </dgm:t>
    </dgm:pt>
    <dgm:pt modelId="{57D0718E-FF3F-4B96-9FA1-6383534517BF}" type="sibTrans" cxnId="{3BE9151F-BA21-41C0-BB38-71DCF07DFE50}">
      <dgm:prSet/>
      <dgm:spPr/>
      <dgm:t>
        <a:bodyPr/>
        <a:lstStyle/>
        <a:p>
          <a:pPr algn="ctr"/>
          <a:endParaRPr lang="de-AT"/>
        </a:p>
      </dgm:t>
    </dgm:pt>
    <dgm:pt modelId="{142DDCF0-E50D-47CE-AA66-87DD776A62B9}">
      <dgm:prSet phldrT="[Text]"/>
      <dgm:spPr/>
      <dgm:t>
        <a:bodyPr/>
        <a:lstStyle/>
        <a:p>
          <a:pPr algn="ctr"/>
          <a:r>
            <a:rPr lang="de-AT"/>
            <a:t>World Renderer</a:t>
          </a:r>
        </a:p>
      </dgm:t>
    </dgm:pt>
    <dgm:pt modelId="{4A9FC07A-DD8C-40B7-9B45-980AD8C46589}" type="parTrans" cxnId="{F24B1D6B-E2E1-44A8-A403-0C642EA658B0}">
      <dgm:prSet/>
      <dgm:spPr/>
      <dgm:t>
        <a:bodyPr/>
        <a:lstStyle/>
        <a:p>
          <a:pPr algn="ctr"/>
          <a:endParaRPr lang="de-AT"/>
        </a:p>
      </dgm:t>
    </dgm:pt>
    <dgm:pt modelId="{1A175DE7-6203-4E5B-AFFE-4AC221EEBC55}" type="sibTrans" cxnId="{F24B1D6B-E2E1-44A8-A403-0C642EA658B0}">
      <dgm:prSet/>
      <dgm:spPr/>
      <dgm:t>
        <a:bodyPr/>
        <a:lstStyle/>
        <a:p>
          <a:pPr algn="ctr"/>
          <a:endParaRPr lang="de-AT"/>
        </a:p>
      </dgm:t>
    </dgm:pt>
    <dgm:pt modelId="{EE8AB0E6-5BCB-4815-8CEB-1BEF52836400}">
      <dgm:prSet phldrT="[Text]"/>
      <dgm:spPr/>
      <dgm:t>
        <a:bodyPr/>
        <a:lstStyle/>
        <a:p>
          <a:pPr algn="ctr"/>
          <a:r>
            <a:rPr lang="de-AT"/>
            <a:t>Physics World</a:t>
          </a:r>
        </a:p>
      </dgm:t>
    </dgm:pt>
    <dgm:pt modelId="{04EE126D-9974-41FC-AC5E-B31F4FB7F5EC}" type="sibTrans" cxnId="{37FAC365-C5FF-413B-A2F2-E2114666E7AB}">
      <dgm:prSet/>
      <dgm:spPr/>
      <dgm:t>
        <a:bodyPr/>
        <a:lstStyle/>
        <a:p>
          <a:pPr algn="ctr"/>
          <a:endParaRPr lang="de-AT"/>
        </a:p>
      </dgm:t>
    </dgm:pt>
    <dgm:pt modelId="{DD782FC7-8D99-40C0-801F-DAB610E55845}" type="parTrans" cxnId="{37FAC365-C5FF-413B-A2F2-E2114666E7AB}">
      <dgm:prSet/>
      <dgm:spPr/>
      <dgm:t>
        <a:bodyPr/>
        <a:lstStyle/>
        <a:p>
          <a:pPr algn="ctr"/>
          <a:endParaRPr lang="de-AT"/>
        </a:p>
      </dgm:t>
    </dgm:pt>
    <dgm:pt modelId="{A5FE8028-4E09-4FF0-8590-D1F72CE85571}">
      <dgm:prSet phldrT="[Text]" custT="1"/>
      <dgm:spPr>
        <a:noFill/>
      </dgm:spPr>
      <dgm:t>
        <a:bodyPr/>
        <a:lstStyle/>
        <a:p>
          <a:pPr algn="ctr"/>
          <a:r>
            <a:rPr lang="de-AT" sz="4000" b="1" dirty="0">
              <a:solidFill>
                <a:schemeClr val="tx1"/>
              </a:solidFill>
              <a:sym typeface="Symbol" panose="05050102010706020507" pitchFamily="18" charset="2"/>
            </a:rPr>
            <a:t></a:t>
          </a:r>
          <a:r>
            <a:rPr lang="de-AT" sz="4000" b="1" dirty="0">
              <a:solidFill>
                <a:schemeClr val="tx1"/>
              </a:solidFill>
            </a:rPr>
            <a:t> </a:t>
          </a:r>
        </a:p>
      </dgm:t>
    </dgm:pt>
    <dgm:pt modelId="{6E7B3F58-6F51-4F96-9026-52339F55D288}" type="parTrans" cxnId="{4D7F711C-3E4E-44BD-B2EC-3DBB67566565}">
      <dgm:prSet/>
      <dgm:spPr/>
      <dgm:t>
        <a:bodyPr/>
        <a:lstStyle/>
        <a:p>
          <a:pPr algn="ctr"/>
          <a:endParaRPr lang="de-AT"/>
        </a:p>
      </dgm:t>
    </dgm:pt>
    <dgm:pt modelId="{D09B32F2-DF1A-486D-A92A-2AB304DBFF9D}" type="sibTrans" cxnId="{4D7F711C-3E4E-44BD-B2EC-3DBB67566565}">
      <dgm:prSet/>
      <dgm:spPr/>
      <dgm:t>
        <a:bodyPr/>
        <a:lstStyle/>
        <a:p>
          <a:pPr algn="ctr"/>
          <a:endParaRPr lang="de-AT"/>
        </a:p>
      </dgm:t>
    </dgm:pt>
    <dgm:pt modelId="{D21F2BFA-854F-4E47-83B6-3F87C682F1A2}">
      <dgm:prSet phldrT="[Text]" custT="1"/>
      <dgm:spPr>
        <a:noFill/>
      </dgm:spPr>
      <dgm:t>
        <a:bodyPr/>
        <a:lstStyle/>
        <a:p>
          <a:pPr algn="ctr"/>
          <a:r>
            <a:rPr lang="de-AT" sz="4000" b="1" dirty="0">
              <a:solidFill>
                <a:schemeClr val="tx1"/>
              </a:solidFill>
              <a:sym typeface="Symbol" panose="05050102010706020507" pitchFamily="18" charset="2"/>
            </a:rPr>
            <a:t></a:t>
          </a:r>
          <a:endParaRPr lang="de-AT" sz="4000" b="1" dirty="0">
            <a:solidFill>
              <a:schemeClr val="tx1"/>
            </a:solidFill>
          </a:endParaRPr>
        </a:p>
      </dgm:t>
    </dgm:pt>
    <dgm:pt modelId="{D68A5FA3-C21F-4E65-BF04-073459AA4BC5}" type="parTrans" cxnId="{ACD0FCFB-1EC7-427C-9098-800711A4F5C0}">
      <dgm:prSet/>
      <dgm:spPr/>
      <dgm:t>
        <a:bodyPr/>
        <a:lstStyle/>
        <a:p>
          <a:pPr algn="ctr"/>
          <a:endParaRPr lang="de-AT"/>
        </a:p>
      </dgm:t>
    </dgm:pt>
    <dgm:pt modelId="{203F2F1E-7B73-4F6F-B413-F8738F107211}" type="sibTrans" cxnId="{ACD0FCFB-1EC7-427C-9098-800711A4F5C0}">
      <dgm:prSet/>
      <dgm:spPr/>
      <dgm:t>
        <a:bodyPr/>
        <a:lstStyle/>
        <a:p>
          <a:pPr algn="ctr"/>
          <a:endParaRPr lang="de-AT"/>
        </a:p>
      </dgm:t>
    </dgm:pt>
    <dgm:pt modelId="{A78F1C36-C927-41AF-9A98-1C756DDD583B}">
      <dgm:prSet phldrT="[Text]" custT="1"/>
      <dgm:spPr>
        <a:noFill/>
      </dgm:spPr>
      <dgm:t>
        <a:bodyPr/>
        <a:lstStyle/>
        <a:p>
          <a:pPr algn="ctr"/>
          <a:r>
            <a:rPr lang="de-AT" sz="4000" b="1" dirty="0">
              <a:solidFill>
                <a:schemeClr val="tx1"/>
              </a:solidFill>
              <a:sym typeface="Symbol" panose="05050102010706020507" pitchFamily="18" charset="2"/>
            </a:rPr>
            <a:t></a:t>
          </a:r>
          <a:endParaRPr lang="de-AT" sz="4000" b="1" dirty="0">
            <a:solidFill>
              <a:schemeClr val="tx1"/>
            </a:solidFill>
          </a:endParaRPr>
        </a:p>
      </dgm:t>
    </dgm:pt>
    <dgm:pt modelId="{161DDB22-ABEB-4EF4-BE4A-C65B72E90BB0}" type="parTrans" cxnId="{F75281F8-ED8B-4174-877B-6150E0BBEF1F}">
      <dgm:prSet/>
      <dgm:spPr/>
      <dgm:t>
        <a:bodyPr/>
        <a:lstStyle/>
        <a:p>
          <a:pPr algn="ctr"/>
          <a:endParaRPr lang="de-AT"/>
        </a:p>
      </dgm:t>
    </dgm:pt>
    <dgm:pt modelId="{E21FAC43-096B-4EDF-8C6A-791A9B0BB172}" type="sibTrans" cxnId="{F75281F8-ED8B-4174-877B-6150E0BBEF1F}">
      <dgm:prSet/>
      <dgm:spPr/>
      <dgm:t>
        <a:bodyPr/>
        <a:lstStyle/>
        <a:p>
          <a:pPr algn="ctr"/>
          <a:endParaRPr lang="de-AT"/>
        </a:p>
      </dgm:t>
    </dgm:pt>
    <dgm:pt modelId="{4791C35D-3098-470B-938C-0B120A6DB7B7}">
      <dgm:prSet phldrT="[Text]"/>
      <dgm:spPr>
        <a:noFill/>
      </dgm:spPr>
      <dgm:t>
        <a:bodyPr/>
        <a:lstStyle/>
        <a:p>
          <a:pPr algn="ctr"/>
          <a:r>
            <a:rPr lang="de-AT">
              <a:noFill/>
            </a:rPr>
            <a:t> </a:t>
          </a:r>
        </a:p>
      </dgm:t>
    </dgm:pt>
    <dgm:pt modelId="{3DC0C80E-BEDB-4F9B-94F0-3AD38E399548}" type="parTrans" cxnId="{C14EE58F-BCA1-4B4A-B281-350319BEE20C}">
      <dgm:prSet/>
      <dgm:spPr/>
      <dgm:t>
        <a:bodyPr/>
        <a:lstStyle/>
        <a:p>
          <a:pPr algn="ctr"/>
          <a:endParaRPr lang="de-AT"/>
        </a:p>
      </dgm:t>
    </dgm:pt>
    <dgm:pt modelId="{26DD8D85-AC6A-4BB4-81EB-39FA5EA47074}" type="sibTrans" cxnId="{C14EE58F-BCA1-4B4A-B281-350319BEE20C}">
      <dgm:prSet/>
      <dgm:spPr/>
      <dgm:t>
        <a:bodyPr/>
        <a:lstStyle/>
        <a:p>
          <a:pPr algn="ctr"/>
          <a:endParaRPr lang="de-AT"/>
        </a:p>
      </dgm:t>
    </dgm:pt>
    <dgm:pt modelId="{F43EF9CF-84B4-4AEF-ABAB-32140D173B6B}">
      <dgm:prSet phldrT="[Text]"/>
      <dgm:spPr>
        <a:solidFill>
          <a:schemeClr val="accent2"/>
        </a:solidFill>
      </dgm:spPr>
      <dgm:t>
        <a:bodyPr/>
        <a:lstStyle/>
        <a:p>
          <a:pPr algn="ctr"/>
          <a:r>
            <a:rPr lang="de-AT">
              <a:solidFill>
                <a:schemeClr val="bg1"/>
              </a:solidFill>
            </a:rPr>
            <a:t>Leap</a:t>
          </a:r>
        </a:p>
      </dgm:t>
    </dgm:pt>
    <dgm:pt modelId="{E01AEAFF-95B0-4AA4-AD4D-7E958E38CE14}" type="parTrans" cxnId="{7EC69FBE-B8AA-463F-9444-7E6CCCB3B889}">
      <dgm:prSet/>
      <dgm:spPr/>
      <dgm:t>
        <a:bodyPr/>
        <a:lstStyle/>
        <a:p>
          <a:pPr algn="ctr"/>
          <a:endParaRPr lang="de-AT"/>
        </a:p>
      </dgm:t>
    </dgm:pt>
    <dgm:pt modelId="{772E609A-3E7A-4B90-844D-656D72BC3529}" type="sibTrans" cxnId="{7EC69FBE-B8AA-463F-9444-7E6CCCB3B889}">
      <dgm:prSet/>
      <dgm:spPr/>
      <dgm:t>
        <a:bodyPr/>
        <a:lstStyle/>
        <a:p>
          <a:pPr algn="ctr"/>
          <a:endParaRPr lang="de-AT"/>
        </a:p>
      </dgm:t>
    </dgm:pt>
    <dgm:pt modelId="{F53C1435-BF94-42E1-8937-473F872855A2}">
      <dgm:prSet phldrT="[Text]"/>
      <dgm:spPr/>
      <dgm:t>
        <a:bodyPr/>
        <a:lstStyle/>
        <a:p>
          <a:pPr algn="ctr"/>
          <a:r>
            <a:rPr lang="de-AT">
              <a:sym typeface="Symbol" panose="05050102010706020507" pitchFamily="18" charset="2"/>
            </a:rPr>
            <a:t>Bullet</a:t>
          </a:r>
          <a:endParaRPr lang="de-AT"/>
        </a:p>
      </dgm:t>
    </dgm:pt>
    <dgm:pt modelId="{9258B7E7-56A1-4977-B6A7-C1E989D9909B}" type="parTrans" cxnId="{CC11C8FE-42C8-4781-A7A3-DBE6361EDB37}">
      <dgm:prSet/>
      <dgm:spPr/>
      <dgm:t>
        <a:bodyPr/>
        <a:lstStyle/>
        <a:p>
          <a:pPr algn="ctr"/>
          <a:endParaRPr lang="de-AT"/>
        </a:p>
      </dgm:t>
    </dgm:pt>
    <dgm:pt modelId="{3051DDD7-63D7-4A1C-88E2-BF119C0A3040}" type="sibTrans" cxnId="{CC11C8FE-42C8-4781-A7A3-DBE6361EDB37}">
      <dgm:prSet/>
      <dgm:spPr/>
      <dgm:t>
        <a:bodyPr/>
        <a:lstStyle/>
        <a:p>
          <a:pPr algn="ctr"/>
          <a:endParaRPr lang="de-AT"/>
        </a:p>
      </dgm:t>
    </dgm:pt>
    <dgm:pt modelId="{EA5F09A7-07D2-4011-A960-52959C669295}">
      <dgm:prSet phldrT="[Text]"/>
      <dgm:spPr/>
      <dgm:t>
        <a:bodyPr/>
        <a:lstStyle/>
        <a:p>
          <a:pPr algn="ctr"/>
          <a:r>
            <a:rPr lang="de-AT">
              <a:sym typeface="Symbol" panose="05050102010706020507" pitchFamily="18" charset="2"/>
            </a:rPr>
            <a:t>DirectX</a:t>
          </a:r>
          <a:endParaRPr lang="de-AT"/>
        </a:p>
      </dgm:t>
    </dgm:pt>
    <dgm:pt modelId="{7B2C973C-756F-4FDF-B0F7-44255A138D38}" type="parTrans" cxnId="{021A5309-0105-4A8C-84C6-B29FAD492B67}">
      <dgm:prSet/>
      <dgm:spPr/>
      <dgm:t>
        <a:bodyPr/>
        <a:lstStyle/>
        <a:p>
          <a:pPr algn="ctr"/>
          <a:endParaRPr lang="de-AT"/>
        </a:p>
      </dgm:t>
    </dgm:pt>
    <dgm:pt modelId="{60498073-6598-456D-8C33-07F77CE2AC1D}" type="sibTrans" cxnId="{021A5309-0105-4A8C-84C6-B29FAD492B67}">
      <dgm:prSet/>
      <dgm:spPr/>
      <dgm:t>
        <a:bodyPr/>
        <a:lstStyle/>
        <a:p>
          <a:pPr algn="ctr"/>
          <a:endParaRPr lang="de-AT"/>
        </a:p>
      </dgm:t>
    </dgm:pt>
    <dgm:pt modelId="{9448F2D2-AFC9-46CF-ADF7-A00A7991DFAF}">
      <dgm:prSet phldrT="[Text]" custT="1"/>
      <dgm:spPr>
        <a:noFill/>
      </dgm:spPr>
      <dgm:t>
        <a:bodyPr/>
        <a:lstStyle/>
        <a:p>
          <a:pPr algn="ctr"/>
          <a:endParaRPr lang="de-AT" sz="1800" b="1">
            <a:solidFill>
              <a:schemeClr val="tx1"/>
            </a:solidFill>
          </a:endParaRPr>
        </a:p>
      </dgm:t>
    </dgm:pt>
    <dgm:pt modelId="{1C64A635-5552-4A71-8798-83BFB4778CF5}" type="sibTrans" cxnId="{68704871-F6A3-46CC-9824-C43A28FA71EC}">
      <dgm:prSet/>
      <dgm:spPr/>
      <dgm:t>
        <a:bodyPr/>
        <a:lstStyle/>
        <a:p>
          <a:pPr algn="ctr"/>
          <a:endParaRPr lang="de-AT"/>
        </a:p>
      </dgm:t>
    </dgm:pt>
    <dgm:pt modelId="{7B515329-880E-40C1-A07B-E388B2B5D297}" type="parTrans" cxnId="{68704871-F6A3-46CC-9824-C43A28FA71EC}">
      <dgm:prSet/>
      <dgm:spPr/>
      <dgm:t>
        <a:bodyPr/>
        <a:lstStyle/>
        <a:p>
          <a:pPr algn="ctr"/>
          <a:endParaRPr lang="de-AT"/>
        </a:p>
      </dgm:t>
    </dgm:pt>
    <dgm:pt modelId="{EEB9814A-9991-4BFD-B640-5B62D850843B}" type="pres">
      <dgm:prSet presAssocID="{D8F82E61-3FE6-4E85-BDB7-288A2D66BD7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0834E55-E907-4708-B284-5BF23E06BD6A}" type="pres">
      <dgm:prSet presAssocID="{EB83D27C-C543-41E5-9CA6-6EC4FA2443F2}" presName="vertOne" presStyleCnt="0"/>
      <dgm:spPr/>
    </dgm:pt>
    <dgm:pt modelId="{28A3D33C-CCF4-4FD4-9419-71754AB57851}" type="pres">
      <dgm:prSet presAssocID="{EB83D27C-C543-41E5-9CA6-6EC4FA2443F2}" presName="txOne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de-AT"/>
        </a:p>
      </dgm:t>
    </dgm:pt>
    <dgm:pt modelId="{22B04D71-1164-4A77-B092-1E8C7430D6A1}" type="pres">
      <dgm:prSet presAssocID="{EB83D27C-C543-41E5-9CA6-6EC4FA2443F2}" presName="parTransOne" presStyleCnt="0"/>
      <dgm:spPr/>
    </dgm:pt>
    <dgm:pt modelId="{C43393AC-F40B-43AC-80F0-48F534D87D42}" type="pres">
      <dgm:prSet presAssocID="{EB83D27C-C543-41E5-9CA6-6EC4FA2443F2}" presName="horzOne" presStyleCnt="0"/>
      <dgm:spPr/>
    </dgm:pt>
    <dgm:pt modelId="{2C121526-2F17-4B4C-8679-BD7899A05A45}" type="pres">
      <dgm:prSet presAssocID="{0A7D3160-FEFA-4373-B54C-460EDB11B289}" presName="vertTwo" presStyleCnt="0"/>
      <dgm:spPr/>
    </dgm:pt>
    <dgm:pt modelId="{D1819ADE-2E73-4320-BF63-E3FA7DC69860}" type="pres">
      <dgm:prSet presAssocID="{0A7D3160-FEFA-4373-B54C-460EDB11B289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de-AT"/>
        </a:p>
      </dgm:t>
    </dgm:pt>
    <dgm:pt modelId="{28E28E89-C145-44A8-8AFE-7591599DB1DE}" type="pres">
      <dgm:prSet presAssocID="{0A7D3160-FEFA-4373-B54C-460EDB11B289}" presName="parTransTwo" presStyleCnt="0"/>
      <dgm:spPr/>
    </dgm:pt>
    <dgm:pt modelId="{AE77753E-3D80-4C46-BC7E-E9FDF508EC97}" type="pres">
      <dgm:prSet presAssocID="{0A7D3160-FEFA-4373-B54C-460EDB11B289}" presName="horzTwo" presStyleCnt="0"/>
      <dgm:spPr/>
    </dgm:pt>
    <dgm:pt modelId="{9645A182-1C81-4211-9F10-7057110AD561}" type="pres">
      <dgm:prSet presAssocID="{DC2A00CE-8CEA-49BF-84D7-BE5E60D43EBE}" presName="vertThree" presStyleCnt="0"/>
      <dgm:spPr/>
    </dgm:pt>
    <dgm:pt modelId="{ECCE19C1-42CF-4966-B2F2-45C7B164FA73}" type="pres">
      <dgm:prSet presAssocID="{DC2A00CE-8CEA-49BF-84D7-BE5E60D43EBE}" presName="txThre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D8AE25-2DBC-4166-90AB-8C041759CAD2}" type="pres">
      <dgm:prSet presAssocID="{DC2A00CE-8CEA-49BF-84D7-BE5E60D43EBE}" presName="parTransThree" presStyleCnt="0"/>
      <dgm:spPr/>
    </dgm:pt>
    <dgm:pt modelId="{01AF73C6-F82A-472A-BAE4-62DFB696E946}" type="pres">
      <dgm:prSet presAssocID="{DC2A00CE-8CEA-49BF-84D7-BE5E60D43EBE}" presName="horzThree" presStyleCnt="0"/>
      <dgm:spPr/>
    </dgm:pt>
    <dgm:pt modelId="{412E8D0F-30E1-4116-A8AD-9A3638E485BF}" type="pres">
      <dgm:prSet presAssocID="{785367D5-99DF-410E-AA55-BB0066F196E2}" presName="vertFour" presStyleCnt="0">
        <dgm:presLayoutVars>
          <dgm:chPref val="3"/>
        </dgm:presLayoutVars>
      </dgm:prSet>
      <dgm:spPr/>
    </dgm:pt>
    <dgm:pt modelId="{E67BB626-1978-4576-BBC8-8D1DB5005ED1}" type="pres">
      <dgm:prSet presAssocID="{785367D5-99DF-410E-AA55-BB0066F196E2}" presName="txFour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D141A2-848E-47CE-9EF3-AF6A34596D80}" type="pres">
      <dgm:prSet presAssocID="{785367D5-99DF-410E-AA55-BB0066F196E2}" presName="horzFour" presStyleCnt="0"/>
      <dgm:spPr/>
    </dgm:pt>
    <dgm:pt modelId="{319C8564-F64B-4A22-970D-8318A9A688E5}" type="pres">
      <dgm:prSet presAssocID="{D3426E31-7A5F-4F39-BFEF-E602A1CFD928}" presName="sibSpaceThree" presStyleCnt="0"/>
      <dgm:spPr/>
    </dgm:pt>
    <dgm:pt modelId="{F9C4DB43-448B-4846-B1A4-E7690FA431CD}" type="pres">
      <dgm:prSet presAssocID="{EE8AB0E6-5BCB-4815-8CEB-1BEF52836400}" presName="vertThree" presStyleCnt="0"/>
      <dgm:spPr/>
    </dgm:pt>
    <dgm:pt modelId="{594D953B-11A8-43F5-A23F-53736AD999BD}" type="pres">
      <dgm:prSet presAssocID="{EE8AB0E6-5BCB-4815-8CEB-1BEF52836400}" presName="txThre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de-AT"/>
        </a:p>
      </dgm:t>
    </dgm:pt>
    <dgm:pt modelId="{B7BC224F-FBC2-4DB5-97E8-3C157E71E038}" type="pres">
      <dgm:prSet presAssocID="{EE8AB0E6-5BCB-4815-8CEB-1BEF52836400}" presName="parTransThree" presStyleCnt="0"/>
      <dgm:spPr/>
    </dgm:pt>
    <dgm:pt modelId="{97287DA6-2E58-441A-BA66-8CAF93D6CD06}" type="pres">
      <dgm:prSet presAssocID="{EE8AB0E6-5BCB-4815-8CEB-1BEF52836400}" presName="horzThree" presStyleCnt="0"/>
      <dgm:spPr/>
    </dgm:pt>
    <dgm:pt modelId="{0A8403ED-6DE2-43F5-BD21-6C814CDC3068}" type="pres">
      <dgm:prSet presAssocID="{142DDCF0-E50D-47CE-AA66-87DD776A62B9}" presName="vertFour" presStyleCnt="0">
        <dgm:presLayoutVars>
          <dgm:chPref val="3"/>
        </dgm:presLayoutVars>
      </dgm:prSet>
      <dgm:spPr/>
    </dgm:pt>
    <dgm:pt modelId="{25E1DF55-6969-4FDE-A694-DAB63EEE5DCD}" type="pres">
      <dgm:prSet presAssocID="{142DDCF0-E50D-47CE-AA66-87DD776A62B9}" presName="txFour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9245B7-828D-4B8E-9A39-4C461AD8D8F5}" type="pres">
      <dgm:prSet presAssocID="{142DDCF0-E50D-47CE-AA66-87DD776A62B9}" presName="horzFour" presStyleCnt="0"/>
      <dgm:spPr/>
    </dgm:pt>
    <dgm:pt modelId="{A1DAEF44-D29D-4994-9994-7C10F2EB6284}" type="pres">
      <dgm:prSet presAssocID="{3FF85790-AF0E-4582-A0EC-A35C5DC4C47C}" presName="sibSpaceOne" presStyleCnt="0"/>
      <dgm:spPr/>
    </dgm:pt>
    <dgm:pt modelId="{60AB9C85-4C01-4E0B-8596-7C3C790C7C04}" type="pres">
      <dgm:prSet presAssocID="{A5FE8028-4E09-4FF0-8590-D1F72CE85571}" presName="vertOne" presStyleCnt="0"/>
      <dgm:spPr/>
    </dgm:pt>
    <dgm:pt modelId="{1DE03F44-B3B3-4161-B322-B57893F66CE7}" type="pres">
      <dgm:prSet presAssocID="{A5FE8028-4E09-4FF0-8590-D1F72CE85571}" presName="txOne" presStyleLbl="node0" presStyleIdx="1" presStyleCnt="3" custScaleX="32008">
        <dgm:presLayoutVars>
          <dgm:chPref val="3"/>
        </dgm:presLayoutVars>
      </dgm:prSet>
      <dgm:spPr/>
      <dgm:t>
        <a:bodyPr/>
        <a:lstStyle/>
        <a:p>
          <a:endParaRPr lang="de-AT"/>
        </a:p>
      </dgm:t>
    </dgm:pt>
    <dgm:pt modelId="{BFC389E7-E18A-4D92-A5DC-3CA94417F689}" type="pres">
      <dgm:prSet presAssocID="{A5FE8028-4E09-4FF0-8590-D1F72CE85571}" presName="parTransOne" presStyleCnt="0"/>
      <dgm:spPr/>
    </dgm:pt>
    <dgm:pt modelId="{10823695-E53B-43D4-8ADC-91F885704561}" type="pres">
      <dgm:prSet presAssocID="{A5FE8028-4E09-4FF0-8590-D1F72CE85571}" presName="horzOne" presStyleCnt="0"/>
      <dgm:spPr/>
    </dgm:pt>
    <dgm:pt modelId="{CD3124C0-0DAC-4D9E-ABD3-20C4E011B36E}" type="pres">
      <dgm:prSet presAssocID="{9448F2D2-AFC9-46CF-ADF7-A00A7991DFAF}" presName="vertTwo" presStyleCnt="0"/>
      <dgm:spPr/>
    </dgm:pt>
    <dgm:pt modelId="{83728475-A0E6-41C2-AC3A-1D9644FD95C7}" type="pres">
      <dgm:prSet presAssocID="{9448F2D2-AFC9-46CF-ADF7-A00A7991DFAF}" presName="txTwo" presStyleLbl="node2" presStyleIdx="1" presStyleCnt="3" custScaleX="32008">
        <dgm:presLayoutVars>
          <dgm:chPref val="3"/>
        </dgm:presLayoutVars>
      </dgm:prSet>
      <dgm:spPr/>
      <dgm:t>
        <a:bodyPr/>
        <a:lstStyle/>
        <a:p>
          <a:endParaRPr lang="de-AT"/>
        </a:p>
      </dgm:t>
    </dgm:pt>
    <dgm:pt modelId="{27D31D10-4A22-4286-8D88-D9BAC360E43E}" type="pres">
      <dgm:prSet presAssocID="{9448F2D2-AFC9-46CF-ADF7-A00A7991DFAF}" presName="parTransTwo" presStyleCnt="0"/>
      <dgm:spPr/>
    </dgm:pt>
    <dgm:pt modelId="{FEDB206E-6904-4CD5-B33E-1BE0102771C9}" type="pres">
      <dgm:prSet presAssocID="{9448F2D2-AFC9-46CF-ADF7-A00A7991DFAF}" presName="horzTwo" presStyleCnt="0"/>
      <dgm:spPr/>
    </dgm:pt>
    <dgm:pt modelId="{D85C4C71-E383-4A8A-BEDB-5E05C9DE051A}" type="pres">
      <dgm:prSet presAssocID="{A78F1C36-C927-41AF-9A98-1C756DDD583B}" presName="vertThree" presStyleCnt="0"/>
      <dgm:spPr/>
    </dgm:pt>
    <dgm:pt modelId="{2948CD58-2F57-4D03-B71B-F4FDE068A6CF}" type="pres">
      <dgm:prSet presAssocID="{A78F1C36-C927-41AF-9A98-1C756DDD583B}" presName="txThree" presStyleLbl="node3" presStyleIdx="2" presStyleCnt="4" custScaleX="3200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CDAA83-B26F-4E23-A025-26A9E8808875}" type="pres">
      <dgm:prSet presAssocID="{A78F1C36-C927-41AF-9A98-1C756DDD583B}" presName="parTransThree" presStyleCnt="0"/>
      <dgm:spPr/>
    </dgm:pt>
    <dgm:pt modelId="{57F07006-452C-40B7-AD2C-9C3F75EB7058}" type="pres">
      <dgm:prSet presAssocID="{A78F1C36-C927-41AF-9A98-1C756DDD583B}" presName="horzThree" presStyleCnt="0"/>
      <dgm:spPr/>
    </dgm:pt>
    <dgm:pt modelId="{CC2954EF-2241-4F38-BB0B-9A115AA28D38}" type="pres">
      <dgm:prSet presAssocID="{D21F2BFA-854F-4E47-83B6-3F87C682F1A2}" presName="vertFour" presStyleCnt="0">
        <dgm:presLayoutVars>
          <dgm:chPref val="3"/>
        </dgm:presLayoutVars>
      </dgm:prSet>
      <dgm:spPr/>
    </dgm:pt>
    <dgm:pt modelId="{6A310E2E-2EBC-4537-ADB5-CEF594C2971C}" type="pres">
      <dgm:prSet presAssocID="{D21F2BFA-854F-4E47-83B6-3F87C682F1A2}" presName="txFour" presStyleLbl="node4" presStyleIdx="2" presStyleCnt="4" custScaleX="32008">
        <dgm:presLayoutVars>
          <dgm:chPref val="3"/>
        </dgm:presLayoutVars>
      </dgm:prSet>
      <dgm:spPr/>
      <dgm:t>
        <a:bodyPr/>
        <a:lstStyle/>
        <a:p>
          <a:endParaRPr lang="de-AT"/>
        </a:p>
      </dgm:t>
    </dgm:pt>
    <dgm:pt modelId="{17C17782-8EB4-4157-AB57-B24EE62A50CE}" type="pres">
      <dgm:prSet presAssocID="{D21F2BFA-854F-4E47-83B6-3F87C682F1A2}" presName="horzFour" presStyleCnt="0"/>
      <dgm:spPr/>
    </dgm:pt>
    <dgm:pt modelId="{4DF7CFD9-3BDF-48E9-9037-571928C9354E}" type="pres">
      <dgm:prSet presAssocID="{D09B32F2-DF1A-486D-A92A-2AB304DBFF9D}" presName="sibSpaceOne" presStyleCnt="0"/>
      <dgm:spPr/>
    </dgm:pt>
    <dgm:pt modelId="{283CC4E5-DCBC-4F74-950D-766A01582E34}" type="pres">
      <dgm:prSet presAssocID="{F43EF9CF-84B4-4AEF-ABAB-32140D173B6B}" presName="vertOne" presStyleCnt="0"/>
      <dgm:spPr/>
    </dgm:pt>
    <dgm:pt modelId="{5CCE0927-2A9E-4E3A-924F-6587EAF26610}" type="pres">
      <dgm:prSet presAssocID="{F43EF9CF-84B4-4AEF-ABAB-32140D173B6B}" presName="txOn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de-AT"/>
        </a:p>
      </dgm:t>
    </dgm:pt>
    <dgm:pt modelId="{9E6DE7E9-1881-42C0-9EDC-6F2481C1A2AE}" type="pres">
      <dgm:prSet presAssocID="{F43EF9CF-84B4-4AEF-ABAB-32140D173B6B}" presName="parTransOne" presStyleCnt="0"/>
      <dgm:spPr/>
    </dgm:pt>
    <dgm:pt modelId="{6DED27D5-7B5B-46B7-9E4D-CCFCCD2E24A4}" type="pres">
      <dgm:prSet presAssocID="{F43EF9CF-84B4-4AEF-ABAB-32140D173B6B}" presName="horzOne" presStyleCnt="0"/>
      <dgm:spPr/>
    </dgm:pt>
    <dgm:pt modelId="{A7F0B85C-F4FC-4E4C-B59E-737E846DEF3B}" type="pres">
      <dgm:prSet presAssocID="{4791C35D-3098-470B-938C-0B120A6DB7B7}" presName="vertTwo" presStyleCnt="0"/>
      <dgm:spPr/>
    </dgm:pt>
    <dgm:pt modelId="{40EF0274-ADCF-4AD4-943B-AC6FB71D8108}" type="pres">
      <dgm:prSet presAssocID="{4791C35D-3098-470B-938C-0B120A6DB7B7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de-AT"/>
        </a:p>
      </dgm:t>
    </dgm:pt>
    <dgm:pt modelId="{72A5BB02-E4B6-40CB-AF92-A2DCA1491ED5}" type="pres">
      <dgm:prSet presAssocID="{4791C35D-3098-470B-938C-0B120A6DB7B7}" presName="parTransTwo" presStyleCnt="0"/>
      <dgm:spPr/>
    </dgm:pt>
    <dgm:pt modelId="{FAACF353-5970-42D9-B907-EB0364D11875}" type="pres">
      <dgm:prSet presAssocID="{4791C35D-3098-470B-938C-0B120A6DB7B7}" presName="horzTwo" presStyleCnt="0"/>
      <dgm:spPr/>
    </dgm:pt>
    <dgm:pt modelId="{01DF2B92-B76F-4102-A9DB-780E193FDA8B}" type="pres">
      <dgm:prSet presAssocID="{F53C1435-BF94-42E1-8937-473F872855A2}" presName="vertThree" presStyleCnt="0"/>
      <dgm:spPr/>
    </dgm:pt>
    <dgm:pt modelId="{61A3D408-B13D-4AE4-9556-A18D497C76AC}" type="pres">
      <dgm:prSet presAssocID="{F53C1435-BF94-42E1-8937-473F872855A2}" presName="txThre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094956-CF22-4DF1-B05E-94DDD2CE745D}" type="pres">
      <dgm:prSet presAssocID="{F53C1435-BF94-42E1-8937-473F872855A2}" presName="parTransThree" presStyleCnt="0"/>
      <dgm:spPr/>
    </dgm:pt>
    <dgm:pt modelId="{FDBA9A7F-6B97-41DC-8168-B661E620C726}" type="pres">
      <dgm:prSet presAssocID="{F53C1435-BF94-42E1-8937-473F872855A2}" presName="horzThree" presStyleCnt="0"/>
      <dgm:spPr/>
    </dgm:pt>
    <dgm:pt modelId="{FC6720B9-730B-4EBA-9650-A3C7AA651057}" type="pres">
      <dgm:prSet presAssocID="{EA5F09A7-07D2-4011-A960-52959C669295}" presName="vertFour" presStyleCnt="0">
        <dgm:presLayoutVars>
          <dgm:chPref val="3"/>
        </dgm:presLayoutVars>
      </dgm:prSet>
      <dgm:spPr/>
    </dgm:pt>
    <dgm:pt modelId="{198A9F65-E99A-4453-A4D7-3EE86E5DAB91}" type="pres">
      <dgm:prSet presAssocID="{EA5F09A7-07D2-4011-A960-52959C669295}" presName="txFour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de-AT"/>
        </a:p>
      </dgm:t>
    </dgm:pt>
    <dgm:pt modelId="{B441ADD5-1CB6-47B0-A3C9-72FED311A290}" type="pres">
      <dgm:prSet presAssocID="{EA5F09A7-07D2-4011-A960-52959C669295}" presName="horzFour" presStyleCnt="0"/>
      <dgm:spPr/>
    </dgm:pt>
  </dgm:ptLst>
  <dgm:cxnLst>
    <dgm:cxn modelId="{4D7F711C-3E4E-44BD-B2EC-3DBB67566565}" srcId="{D8F82E61-3FE6-4E85-BDB7-288A2D66BD7E}" destId="{A5FE8028-4E09-4FF0-8590-D1F72CE85571}" srcOrd="1" destOrd="0" parTransId="{6E7B3F58-6F51-4F96-9026-52339F55D288}" sibTransId="{D09B32F2-DF1A-486D-A92A-2AB304DBFF9D}"/>
    <dgm:cxn modelId="{28EF7DFD-830A-4AB4-84E0-67CA7B9CC6D6}" srcId="{0A7D3160-FEFA-4373-B54C-460EDB11B289}" destId="{DC2A00CE-8CEA-49BF-84D7-BE5E60D43EBE}" srcOrd="0" destOrd="0" parTransId="{EBA90FDA-AA70-4B53-AEAA-C57AB32C82F3}" sibTransId="{D3426E31-7A5F-4F39-BFEF-E602A1CFD928}"/>
    <dgm:cxn modelId="{5168EF92-7ABB-439E-B68D-5721177DBD9B}" type="presOf" srcId="{4791C35D-3098-470B-938C-0B120A6DB7B7}" destId="{40EF0274-ADCF-4AD4-943B-AC6FB71D8108}" srcOrd="0" destOrd="0" presId="urn:microsoft.com/office/officeart/2005/8/layout/architecture"/>
    <dgm:cxn modelId="{3BE9151F-BA21-41C0-BB38-71DCF07DFE50}" srcId="{DC2A00CE-8CEA-49BF-84D7-BE5E60D43EBE}" destId="{785367D5-99DF-410E-AA55-BB0066F196E2}" srcOrd="0" destOrd="0" parTransId="{7786A8AA-0BDF-4B5E-AC46-91095B0836A9}" sibTransId="{57D0718E-FF3F-4B96-9FA1-6383534517BF}"/>
    <dgm:cxn modelId="{CC11C8FE-42C8-4781-A7A3-DBE6361EDB37}" srcId="{4791C35D-3098-470B-938C-0B120A6DB7B7}" destId="{F53C1435-BF94-42E1-8937-473F872855A2}" srcOrd="0" destOrd="0" parTransId="{9258B7E7-56A1-4977-B6A7-C1E989D9909B}" sibTransId="{3051DDD7-63D7-4A1C-88E2-BF119C0A3040}"/>
    <dgm:cxn modelId="{ACD0FCFB-1EC7-427C-9098-800711A4F5C0}" srcId="{A78F1C36-C927-41AF-9A98-1C756DDD583B}" destId="{D21F2BFA-854F-4E47-83B6-3F87C682F1A2}" srcOrd="0" destOrd="0" parTransId="{D68A5FA3-C21F-4E65-BF04-073459AA4BC5}" sibTransId="{203F2F1E-7B73-4F6F-B413-F8738F107211}"/>
    <dgm:cxn modelId="{021A5309-0105-4A8C-84C6-B29FAD492B67}" srcId="{F53C1435-BF94-42E1-8937-473F872855A2}" destId="{EA5F09A7-07D2-4011-A960-52959C669295}" srcOrd="0" destOrd="0" parTransId="{7B2C973C-756F-4FDF-B0F7-44255A138D38}" sibTransId="{60498073-6598-456D-8C33-07F77CE2AC1D}"/>
    <dgm:cxn modelId="{B4AE2720-E772-4401-8866-1C1584A1553C}" type="presOf" srcId="{785367D5-99DF-410E-AA55-BB0066F196E2}" destId="{E67BB626-1978-4576-BBC8-8D1DB5005ED1}" srcOrd="0" destOrd="0" presId="urn:microsoft.com/office/officeart/2005/8/layout/architecture"/>
    <dgm:cxn modelId="{7EC69FBE-B8AA-463F-9444-7E6CCCB3B889}" srcId="{D8F82E61-3FE6-4E85-BDB7-288A2D66BD7E}" destId="{F43EF9CF-84B4-4AEF-ABAB-32140D173B6B}" srcOrd="2" destOrd="0" parTransId="{E01AEAFF-95B0-4AA4-AD4D-7E958E38CE14}" sibTransId="{772E609A-3E7A-4B90-844D-656D72BC3529}"/>
    <dgm:cxn modelId="{B03C78B0-BA4E-4C7F-8D3D-BEF864E893A8}" type="presOf" srcId="{142DDCF0-E50D-47CE-AA66-87DD776A62B9}" destId="{25E1DF55-6969-4FDE-A694-DAB63EEE5DCD}" srcOrd="0" destOrd="0" presId="urn:microsoft.com/office/officeart/2005/8/layout/architecture"/>
    <dgm:cxn modelId="{A00E7FC5-EF83-4E56-A74E-6B26E5B81BE7}" type="presOf" srcId="{EA5F09A7-07D2-4011-A960-52959C669295}" destId="{198A9F65-E99A-4453-A4D7-3EE86E5DAB91}" srcOrd="0" destOrd="0" presId="urn:microsoft.com/office/officeart/2005/8/layout/architecture"/>
    <dgm:cxn modelId="{1522D03A-BB2B-4D75-A9BE-075AEACB2E9D}" type="presOf" srcId="{DC2A00CE-8CEA-49BF-84D7-BE5E60D43EBE}" destId="{ECCE19C1-42CF-4966-B2F2-45C7B164FA73}" srcOrd="0" destOrd="0" presId="urn:microsoft.com/office/officeart/2005/8/layout/architecture"/>
    <dgm:cxn modelId="{F24B1D6B-E2E1-44A8-A403-0C642EA658B0}" srcId="{EE8AB0E6-5BCB-4815-8CEB-1BEF52836400}" destId="{142DDCF0-E50D-47CE-AA66-87DD776A62B9}" srcOrd="0" destOrd="0" parTransId="{4A9FC07A-DD8C-40B7-9B45-980AD8C46589}" sibTransId="{1A175DE7-6203-4E5B-AFFE-4AC221EEBC55}"/>
    <dgm:cxn modelId="{F75281F8-ED8B-4174-877B-6150E0BBEF1F}" srcId="{9448F2D2-AFC9-46CF-ADF7-A00A7991DFAF}" destId="{A78F1C36-C927-41AF-9A98-1C756DDD583B}" srcOrd="0" destOrd="0" parTransId="{161DDB22-ABEB-4EF4-BE4A-C65B72E90BB0}" sibTransId="{E21FAC43-096B-4EDF-8C6A-791A9B0BB172}"/>
    <dgm:cxn modelId="{C14EE58F-BCA1-4B4A-B281-350319BEE20C}" srcId="{F43EF9CF-84B4-4AEF-ABAB-32140D173B6B}" destId="{4791C35D-3098-470B-938C-0B120A6DB7B7}" srcOrd="0" destOrd="0" parTransId="{3DC0C80E-BEDB-4F9B-94F0-3AD38E399548}" sibTransId="{26DD8D85-AC6A-4BB4-81EB-39FA5EA47074}"/>
    <dgm:cxn modelId="{68704871-F6A3-46CC-9824-C43A28FA71EC}" srcId="{A5FE8028-4E09-4FF0-8590-D1F72CE85571}" destId="{9448F2D2-AFC9-46CF-ADF7-A00A7991DFAF}" srcOrd="0" destOrd="0" parTransId="{7B515329-880E-40C1-A07B-E388B2B5D297}" sibTransId="{1C64A635-5552-4A71-8798-83BFB4778CF5}"/>
    <dgm:cxn modelId="{6A22D5C5-E7B0-4C5F-B100-01690AE46832}" type="presOf" srcId="{A5FE8028-4E09-4FF0-8590-D1F72CE85571}" destId="{1DE03F44-B3B3-4161-B322-B57893F66CE7}" srcOrd="0" destOrd="0" presId="urn:microsoft.com/office/officeart/2005/8/layout/architecture"/>
    <dgm:cxn modelId="{9D2A206E-365D-4D6D-94F3-A71EAF9B6E2A}" srcId="{EB83D27C-C543-41E5-9CA6-6EC4FA2443F2}" destId="{0A7D3160-FEFA-4373-B54C-460EDB11B289}" srcOrd="0" destOrd="0" parTransId="{80745199-284D-42E2-93E2-7918F39D8A76}" sibTransId="{A6D8398E-54E9-4FC1-B924-874E87172781}"/>
    <dgm:cxn modelId="{37FAC365-C5FF-413B-A2F2-E2114666E7AB}" srcId="{0A7D3160-FEFA-4373-B54C-460EDB11B289}" destId="{EE8AB0E6-5BCB-4815-8CEB-1BEF52836400}" srcOrd="1" destOrd="0" parTransId="{DD782FC7-8D99-40C0-801F-DAB610E55845}" sibTransId="{04EE126D-9974-41FC-AC5E-B31F4FB7F5EC}"/>
    <dgm:cxn modelId="{C77BFE25-4F2E-4035-A5EA-46A9E8CDD295}" type="presOf" srcId="{F43EF9CF-84B4-4AEF-ABAB-32140D173B6B}" destId="{5CCE0927-2A9E-4E3A-924F-6587EAF26610}" srcOrd="0" destOrd="0" presId="urn:microsoft.com/office/officeart/2005/8/layout/architecture"/>
    <dgm:cxn modelId="{036F017A-B8AC-4CEA-875A-02709B76D1C8}" type="presOf" srcId="{EE8AB0E6-5BCB-4815-8CEB-1BEF52836400}" destId="{594D953B-11A8-43F5-A23F-53736AD999BD}" srcOrd="0" destOrd="0" presId="urn:microsoft.com/office/officeart/2005/8/layout/architecture"/>
    <dgm:cxn modelId="{9775EBA3-3089-40D2-9B3A-41EFB203792A}" type="presOf" srcId="{F53C1435-BF94-42E1-8937-473F872855A2}" destId="{61A3D408-B13D-4AE4-9556-A18D497C76AC}" srcOrd="0" destOrd="0" presId="urn:microsoft.com/office/officeart/2005/8/layout/architecture"/>
    <dgm:cxn modelId="{F63D07EA-1DEE-4D1A-BE86-12924915DC2C}" type="presOf" srcId="{9448F2D2-AFC9-46CF-ADF7-A00A7991DFAF}" destId="{83728475-A0E6-41C2-AC3A-1D9644FD95C7}" srcOrd="0" destOrd="0" presId="urn:microsoft.com/office/officeart/2005/8/layout/architecture"/>
    <dgm:cxn modelId="{02E45768-1571-41CB-B45B-500C7E5CC241}" type="presOf" srcId="{D21F2BFA-854F-4E47-83B6-3F87C682F1A2}" destId="{6A310E2E-2EBC-4537-ADB5-CEF594C2971C}" srcOrd="0" destOrd="0" presId="urn:microsoft.com/office/officeart/2005/8/layout/architecture"/>
    <dgm:cxn modelId="{7D225A3C-7870-477A-8EF8-2C672F047303}" type="presOf" srcId="{0A7D3160-FEFA-4373-B54C-460EDB11B289}" destId="{D1819ADE-2E73-4320-BF63-E3FA7DC69860}" srcOrd="0" destOrd="0" presId="urn:microsoft.com/office/officeart/2005/8/layout/architecture"/>
    <dgm:cxn modelId="{EFD37722-5460-409E-BB68-B4831D4CC829}" srcId="{D8F82E61-3FE6-4E85-BDB7-288A2D66BD7E}" destId="{EB83D27C-C543-41E5-9CA6-6EC4FA2443F2}" srcOrd="0" destOrd="0" parTransId="{D5F78A55-195F-4830-9656-BB191B236715}" sibTransId="{3FF85790-AF0E-4582-A0EC-A35C5DC4C47C}"/>
    <dgm:cxn modelId="{1E702BEF-347E-464E-8A08-FF7861B279DB}" type="presOf" srcId="{D8F82E61-3FE6-4E85-BDB7-288A2D66BD7E}" destId="{EEB9814A-9991-4BFD-B640-5B62D850843B}" srcOrd="0" destOrd="0" presId="urn:microsoft.com/office/officeart/2005/8/layout/architecture"/>
    <dgm:cxn modelId="{D11811AE-D236-4F27-BB9B-010B9BCEE104}" type="presOf" srcId="{A78F1C36-C927-41AF-9A98-1C756DDD583B}" destId="{2948CD58-2F57-4D03-B71B-F4FDE068A6CF}" srcOrd="0" destOrd="0" presId="urn:microsoft.com/office/officeart/2005/8/layout/architecture"/>
    <dgm:cxn modelId="{F73E5A65-B6B4-44B9-9090-62AB027455C2}" type="presOf" srcId="{EB83D27C-C543-41E5-9CA6-6EC4FA2443F2}" destId="{28A3D33C-CCF4-4FD4-9419-71754AB57851}" srcOrd="0" destOrd="0" presId="urn:microsoft.com/office/officeart/2005/8/layout/architecture"/>
    <dgm:cxn modelId="{0CB2159E-90C1-4862-81C3-C387B2FFAEFC}" type="presParOf" srcId="{EEB9814A-9991-4BFD-B640-5B62D850843B}" destId="{20834E55-E907-4708-B284-5BF23E06BD6A}" srcOrd="0" destOrd="0" presId="urn:microsoft.com/office/officeart/2005/8/layout/architecture"/>
    <dgm:cxn modelId="{B4FDAFC8-A919-4F7C-A89E-60BFA3AB1B08}" type="presParOf" srcId="{20834E55-E907-4708-B284-5BF23E06BD6A}" destId="{28A3D33C-CCF4-4FD4-9419-71754AB57851}" srcOrd="0" destOrd="0" presId="urn:microsoft.com/office/officeart/2005/8/layout/architecture"/>
    <dgm:cxn modelId="{F1D0AB46-2533-45E7-ABE1-E147E1583645}" type="presParOf" srcId="{20834E55-E907-4708-B284-5BF23E06BD6A}" destId="{22B04D71-1164-4A77-B092-1E8C7430D6A1}" srcOrd="1" destOrd="0" presId="urn:microsoft.com/office/officeart/2005/8/layout/architecture"/>
    <dgm:cxn modelId="{250B2364-22A5-4EA4-BBC6-6B5E43F7BCD3}" type="presParOf" srcId="{20834E55-E907-4708-B284-5BF23E06BD6A}" destId="{C43393AC-F40B-43AC-80F0-48F534D87D42}" srcOrd="2" destOrd="0" presId="urn:microsoft.com/office/officeart/2005/8/layout/architecture"/>
    <dgm:cxn modelId="{B55D9D78-8447-4368-8200-7C04888B6899}" type="presParOf" srcId="{C43393AC-F40B-43AC-80F0-48F534D87D42}" destId="{2C121526-2F17-4B4C-8679-BD7899A05A45}" srcOrd="0" destOrd="0" presId="urn:microsoft.com/office/officeart/2005/8/layout/architecture"/>
    <dgm:cxn modelId="{9688B267-2EE2-4490-AB50-0D889817C16E}" type="presParOf" srcId="{2C121526-2F17-4B4C-8679-BD7899A05A45}" destId="{D1819ADE-2E73-4320-BF63-E3FA7DC69860}" srcOrd="0" destOrd="0" presId="urn:microsoft.com/office/officeart/2005/8/layout/architecture"/>
    <dgm:cxn modelId="{820541A1-3678-4AC3-97E4-A9F59D4483CA}" type="presParOf" srcId="{2C121526-2F17-4B4C-8679-BD7899A05A45}" destId="{28E28E89-C145-44A8-8AFE-7591599DB1DE}" srcOrd="1" destOrd="0" presId="urn:microsoft.com/office/officeart/2005/8/layout/architecture"/>
    <dgm:cxn modelId="{5D41B84F-5923-44E5-932E-F68434E600FD}" type="presParOf" srcId="{2C121526-2F17-4B4C-8679-BD7899A05A45}" destId="{AE77753E-3D80-4C46-BC7E-E9FDF508EC97}" srcOrd="2" destOrd="0" presId="urn:microsoft.com/office/officeart/2005/8/layout/architecture"/>
    <dgm:cxn modelId="{90450E20-EE56-4A7E-85CC-14115FD3A687}" type="presParOf" srcId="{AE77753E-3D80-4C46-BC7E-E9FDF508EC97}" destId="{9645A182-1C81-4211-9F10-7057110AD561}" srcOrd="0" destOrd="0" presId="urn:microsoft.com/office/officeart/2005/8/layout/architecture"/>
    <dgm:cxn modelId="{00B6253D-EF34-40B4-A888-343D5C2B3128}" type="presParOf" srcId="{9645A182-1C81-4211-9F10-7057110AD561}" destId="{ECCE19C1-42CF-4966-B2F2-45C7B164FA73}" srcOrd="0" destOrd="0" presId="urn:microsoft.com/office/officeart/2005/8/layout/architecture"/>
    <dgm:cxn modelId="{05C5380D-3738-4D35-A9E7-DEAC46159B33}" type="presParOf" srcId="{9645A182-1C81-4211-9F10-7057110AD561}" destId="{97D8AE25-2DBC-4166-90AB-8C041759CAD2}" srcOrd="1" destOrd="0" presId="urn:microsoft.com/office/officeart/2005/8/layout/architecture"/>
    <dgm:cxn modelId="{49589B1C-1EE2-4C31-BAF3-1CDA80FD52A7}" type="presParOf" srcId="{9645A182-1C81-4211-9F10-7057110AD561}" destId="{01AF73C6-F82A-472A-BAE4-62DFB696E946}" srcOrd="2" destOrd="0" presId="urn:microsoft.com/office/officeart/2005/8/layout/architecture"/>
    <dgm:cxn modelId="{DDDF0ACC-A91E-4640-8913-449240EDED18}" type="presParOf" srcId="{01AF73C6-F82A-472A-BAE4-62DFB696E946}" destId="{412E8D0F-30E1-4116-A8AD-9A3638E485BF}" srcOrd="0" destOrd="0" presId="urn:microsoft.com/office/officeart/2005/8/layout/architecture"/>
    <dgm:cxn modelId="{2DD6DAFF-2C2C-4508-97D7-6AE5B4A89EBC}" type="presParOf" srcId="{412E8D0F-30E1-4116-A8AD-9A3638E485BF}" destId="{E67BB626-1978-4576-BBC8-8D1DB5005ED1}" srcOrd="0" destOrd="0" presId="urn:microsoft.com/office/officeart/2005/8/layout/architecture"/>
    <dgm:cxn modelId="{98150614-1B45-4465-B297-3AC0DD0052A6}" type="presParOf" srcId="{412E8D0F-30E1-4116-A8AD-9A3638E485BF}" destId="{92D141A2-848E-47CE-9EF3-AF6A34596D80}" srcOrd="1" destOrd="0" presId="urn:microsoft.com/office/officeart/2005/8/layout/architecture"/>
    <dgm:cxn modelId="{526500F5-50C1-4FF0-A05B-E6295C838C73}" type="presParOf" srcId="{AE77753E-3D80-4C46-BC7E-E9FDF508EC97}" destId="{319C8564-F64B-4A22-970D-8318A9A688E5}" srcOrd="1" destOrd="0" presId="urn:microsoft.com/office/officeart/2005/8/layout/architecture"/>
    <dgm:cxn modelId="{ABC86CFA-26CE-41EF-B64F-9FFA2B98A13C}" type="presParOf" srcId="{AE77753E-3D80-4C46-BC7E-E9FDF508EC97}" destId="{F9C4DB43-448B-4846-B1A4-E7690FA431CD}" srcOrd="2" destOrd="0" presId="urn:microsoft.com/office/officeart/2005/8/layout/architecture"/>
    <dgm:cxn modelId="{FF4AD0F5-2D8F-48BE-B121-CE0B7715D56A}" type="presParOf" srcId="{F9C4DB43-448B-4846-B1A4-E7690FA431CD}" destId="{594D953B-11A8-43F5-A23F-53736AD999BD}" srcOrd="0" destOrd="0" presId="urn:microsoft.com/office/officeart/2005/8/layout/architecture"/>
    <dgm:cxn modelId="{71882B90-B1B1-497C-BD9F-F63BD3E0F2A1}" type="presParOf" srcId="{F9C4DB43-448B-4846-B1A4-E7690FA431CD}" destId="{B7BC224F-FBC2-4DB5-97E8-3C157E71E038}" srcOrd="1" destOrd="0" presId="urn:microsoft.com/office/officeart/2005/8/layout/architecture"/>
    <dgm:cxn modelId="{11EAAC2E-99D8-46F4-AE4E-BE35EC591B85}" type="presParOf" srcId="{F9C4DB43-448B-4846-B1A4-E7690FA431CD}" destId="{97287DA6-2E58-441A-BA66-8CAF93D6CD06}" srcOrd="2" destOrd="0" presId="urn:microsoft.com/office/officeart/2005/8/layout/architecture"/>
    <dgm:cxn modelId="{0160752F-EC42-4D26-BE27-606477E7F09B}" type="presParOf" srcId="{97287DA6-2E58-441A-BA66-8CAF93D6CD06}" destId="{0A8403ED-6DE2-43F5-BD21-6C814CDC3068}" srcOrd="0" destOrd="0" presId="urn:microsoft.com/office/officeart/2005/8/layout/architecture"/>
    <dgm:cxn modelId="{F36C8543-BABC-467B-B5B9-7F5AAE2D1759}" type="presParOf" srcId="{0A8403ED-6DE2-43F5-BD21-6C814CDC3068}" destId="{25E1DF55-6969-4FDE-A694-DAB63EEE5DCD}" srcOrd="0" destOrd="0" presId="urn:microsoft.com/office/officeart/2005/8/layout/architecture"/>
    <dgm:cxn modelId="{15682F73-BD89-420B-8824-9E7B53ABF737}" type="presParOf" srcId="{0A8403ED-6DE2-43F5-BD21-6C814CDC3068}" destId="{199245B7-828D-4B8E-9A39-4C461AD8D8F5}" srcOrd="1" destOrd="0" presId="urn:microsoft.com/office/officeart/2005/8/layout/architecture"/>
    <dgm:cxn modelId="{09EB9857-AFE0-4B21-A83B-BB10A1C44AAA}" type="presParOf" srcId="{EEB9814A-9991-4BFD-B640-5B62D850843B}" destId="{A1DAEF44-D29D-4994-9994-7C10F2EB6284}" srcOrd="1" destOrd="0" presId="urn:microsoft.com/office/officeart/2005/8/layout/architecture"/>
    <dgm:cxn modelId="{CAFAD723-96D9-40D9-9202-B1F300F84177}" type="presParOf" srcId="{EEB9814A-9991-4BFD-B640-5B62D850843B}" destId="{60AB9C85-4C01-4E0B-8596-7C3C790C7C04}" srcOrd="2" destOrd="0" presId="urn:microsoft.com/office/officeart/2005/8/layout/architecture"/>
    <dgm:cxn modelId="{D37FCC0F-5958-45BA-809D-2594F44597EC}" type="presParOf" srcId="{60AB9C85-4C01-4E0B-8596-7C3C790C7C04}" destId="{1DE03F44-B3B3-4161-B322-B57893F66CE7}" srcOrd="0" destOrd="0" presId="urn:microsoft.com/office/officeart/2005/8/layout/architecture"/>
    <dgm:cxn modelId="{BBECADF5-59E0-485A-B518-F2F28C0C0B5E}" type="presParOf" srcId="{60AB9C85-4C01-4E0B-8596-7C3C790C7C04}" destId="{BFC389E7-E18A-4D92-A5DC-3CA94417F689}" srcOrd="1" destOrd="0" presId="urn:microsoft.com/office/officeart/2005/8/layout/architecture"/>
    <dgm:cxn modelId="{AA92EB55-FA69-424C-B8AC-75085BA60097}" type="presParOf" srcId="{60AB9C85-4C01-4E0B-8596-7C3C790C7C04}" destId="{10823695-E53B-43D4-8ADC-91F885704561}" srcOrd="2" destOrd="0" presId="urn:microsoft.com/office/officeart/2005/8/layout/architecture"/>
    <dgm:cxn modelId="{368FEF22-DAC5-4C1B-A4CC-5B6CD612BBAD}" type="presParOf" srcId="{10823695-E53B-43D4-8ADC-91F885704561}" destId="{CD3124C0-0DAC-4D9E-ABD3-20C4E011B36E}" srcOrd="0" destOrd="0" presId="urn:microsoft.com/office/officeart/2005/8/layout/architecture"/>
    <dgm:cxn modelId="{9D927BC0-27A9-4C6B-B9A6-44FEA080D3BE}" type="presParOf" srcId="{CD3124C0-0DAC-4D9E-ABD3-20C4E011B36E}" destId="{83728475-A0E6-41C2-AC3A-1D9644FD95C7}" srcOrd="0" destOrd="0" presId="urn:microsoft.com/office/officeart/2005/8/layout/architecture"/>
    <dgm:cxn modelId="{19215E2E-8432-447B-BCFA-772C49B80250}" type="presParOf" srcId="{CD3124C0-0DAC-4D9E-ABD3-20C4E011B36E}" destId="{27D31D10-4A22-4286-8D88-D9BAC360E43E}" srcOrd="1" destOrd="0" presId="urn:microsoft.com/office/officeart/2005/8/layout/architecture"/>
    <dgm:cxn modelId="{DC8918C1-4066-4907-AA41-A064ED7F373F}" type="presParOf" srcId="{CD3124C0-0DAC-4D9E-ABD3-20C4E011B36E}" destId="{FEDB206E-6904-4CD5-B33E-1BE0102771C9}" srcOrd="2" destOrd="0" presId="urn:microsoft.com/office/officeart/2005/8/layout/architecture"/>
    <dgm:cxn modelId="{4F3DE027-8741-47D6-981D-F30E7141B6F3}" type="presParOf" srcId="{FEDB206E-6904-4CD5-B33E-1BE0102771C9}" destId="{D85C4C71-E383-4A8A-BEDB-5E05C9DE051A}" srcOrd="0" destOrd="0" presId="urn:microsoft.com/office/officeart/2005/8/layout/architecture"/>
    <dgm:cxn modelId="{7C20582F-0563-4E38-BB40-E4A5048A8DB4}" type="presParOf" srcId="{D85C4C71-E383-4A8A-BEDB-5E05C9DE051A}" destId="{2948CD58-2F57-4D03-B71B-F4FDE068A6CF}" srcOrd="0" destOrd="0" presId="urn:microsoft.com/office/officeart/2005/8/layout/architecture"/>
    <dgm:cxn modelId="{809459A4-DFC7-4CEB-816E-42E82956FFB8}" type="presParOf" srcId="{D85C4C71-E383-4A8A-BEDB-5E05C9DE051A}" destId="{E0CDAA83-B26F-4E23-A025-26A9E8808875}" srcOrd="1" destOrd="0" presId="urn:microsoft.com/office/officeart/2005/8/layout/architecture"/>
    <dgm:cxn modelId="{913662A0-FEA3-43A9-B0A7-E8E9EF0A3FE4}" type="presParOf" srcId="{D85C4C71-E383-4A8A-BEDB-5E05C9DE051A}" destId="{57F07006-452C-40B7-AD2C-9C3F75EB7058}" srcOrd="2" destOrd="0" presId="urn:microsoft.com/office/officeart/2005/8/layout/architecture"/>
    <dgm:cxn modelId="{41DC8BAA-3A57-43AF-89ED-11F43A9226CB}" type="presParOf" srcId="{57F07006-452C-40B7-AD2C-9C3F75EB7058}" destId="{CC2954EF-2241-4F38-BB0B-9A115AA28D38}" srcOrd="0" destOrd="0" presId="urn:microsoft.com/office/officeart/2005/8/layout/architecture"/>
    <dgm:cxn modelId="{D29766DD-12E7-4400-A7C1-58206654268A}" type="presParOf" srcId="{CC2954EF-2241-4F38-BB0B-9A115AA28D38}" destId="{6A310E2E-2EBC-4537-ADB5-CEF594C2971C}" srcOrd="0" destOrd="0" presId="urn:microsoft.com/office/officeart/2005/8/layout/architecture"/>
    <dgm:cxn modelId="{43B94C6D-31B0-4001-A5A6-347F72423CAF}" type="presParOf" srcId="{CC2954EF-2241-4F38-BB0B-9A115AA28D38}" destId="{17C17782-8EB4-4157-AB57-B24EE62A50CE}" srcOrd="1" destOrd="0" presId="urn:microsoft.com/office/officeart/2005/8/layout/architecture"/>
    <dgm:cxn modelId="{E3036D9C-7697-4056-89EA-6E00A04FED44}" type="presParOf" srcId="{EEB9814A-9991-4BFD-B640-5B62D850843B}" destId="{4DF7CFD9-3BDF-48E9-9037-571928C9354E}" srcOrd="3" destOrd="0" presId="urn:microsoft.com/office/officeart/2005/8/layout/architecture"/>
    <dgm:cxn modelId="{321A5A18-F63D-4561-BC9B-9782CA34A14F}" type="presParOf" srcId="{EEB9814A-9991-4BFD-B640-5B62D850843B}" destId="{283CC4E5-DCBC-4F74-950D-766A01582E34}" srcOrd="4" destOrd="0" presId="urn:microsoft.com/office/officeart/2005/8/layout/architecture"/>
    <dgm:cxn modelId="{7F4EA851-9A11-468C-B105-05C1389EC7A5}" type="presParOf" srcId="{283CC4E5-DCBC-4F74-950D-766A01582E34}" destId="{5CCE0927-2A9E-4E3A-924F-6587EAF26610}" srcOrd="0" destOrd="0" presId="urn:microsoft.com/office/officeart/2005/8/layout/architecture"/>
    <dgm:cxn modelId="{E071B215-B9FA-4161-B713-039A196F25C9}" type="presParOf" srcId="{283CC4E5-DCBC-4F74-950D-766A01582E34}" destId="{9E6DE7E9-1881-42C0-9EDC-6F2481C1A2AE}" srcOrd="1" destOrd="0" presId="urn:microsoft.com/office/officeart/2005/8/layout/architecture"/>
    <dgm:cxn modelId="{2BB3B7AE-6CEC-4280-9F60-B9B46FB5EA64}" type="presParOf" srcId="{283CC4E5-DCBC-4F74-950D-766A01582E34}" destId="{6DED27D5-7B5B-46B7-9E4D-CCFCCD2E24A4}" srcOrd="2" destOrd="0" presId="urn:microsoft.com/office/officeart/2005/8/layout/architecture"/>
    <dgm:cxn modelId="{353A4379-97A1-4A93-BC4A-E2B733D08575}" type="presParOf" srcId="{6DED27D5-7B5B-46B7-9E4D-CCFCCD2E24A4}" destId="{A7F0B85C-F4FC-4E4C-B59E-737E846DEF3B}" srcOrd="0" destOrd="0" presId="urn:microsoft.com/office/officeart/2005/8/layout/architecture"/>
    <dgm:cxn modelId="{CF28838F-5450-4B79-9897-3E0AC282D0AC}" type="presParOf" srcId="{A7F0B85C-F4FC-4E4C-B59E-737E846DEF3B}" destId="{40EF0274-ADCF-4AD4-943B-AC6FB71D8108}" srcOrd="0" destOrd="0" presId="urn:microsoft.com/office/officeart/2005/8/layout/architecture"/>
    <dgm:cxn modelId="{5FFD0E81-AE9F-430A-962B-4297862FF3F0}" type="presParOf" srcId="{A7F0B85C-F4FC-4E4C-B59E-737E846DEF3B}" destId="{72A5BB02-E4B6-40CB-AF92-A2DCA1491ED5}" srcOrd="1" destOrd="0" presId="urn:microsoft.com/office/officeart/2005/8/layout/architecture"/>
    <dgm:cxn modelId="{2498DEA8-4F6C-49A1-85AF-C37CCED4802B}" type="presParOf" srcId="{A7F0B85C-F4FC-4E4C-B59E-737E846DEF3B}" destId="{FAACF353-5970-42D9-B907-EB0364D11875}" srcOrd="2" destOrd="0" presId="urn:microsoft.com/office/officeart/2005/8/layout/architecture"/>
    <dgm:cxn modelId="{D5B9EA94-E113-4E34-9228-C90C4C2E5D22}" type="presParOf" srcId="{FAACF353-5970-42D9-B907-EB0364D11875}" destId="{01DF2B92-B76F-4102-A9DB-780E193FDA8B}" srcOrd="0" destOrd="0" presId="urn:microsoft.com/office/officeart/2005/8/layout/architecture"/>
    <dgm:cxn modelId="{DF1152CD-73E4-4495-8A90-88DC40375E71}" type="presParOf" srcId="{01DF2B92-B76F-4102-A9DB-780E193FDA8B}" destId="{61A3D408-B13D-4AE4-9556-A18D497C76AC}" srcOrd="0" destOrd="0" presId="urn:microsoft.com/office/officeart/2005/8/layout/architecture"/>
    <dgm:cxn modelId="{C2F7FA3D-D5F6-4ABB-AEC8-47607F3FB6FF}" type="presParOf" srcId="{01DF2B92-B76F-4102-A9DB-780E193FDA8B}" destId="{99094956-CF22-4DF1-B05E-94DDD2CE745D}" srcOrd="1" destOrd="0" presId="urn:microsoft.com/office/officeart/2005/8/layout/architecture"/>
    <dgm:cxn modelId="{B0CE2D8D-7D16-4933-9592-466FD0CC26FB}" type="presParOf" srcId="{01DF2B92-B76F-4102-A9DB-780E193FDA8B}" destId="{FDBA9A7F-6B97-41DC-8168-B661E620C726}" srcOrd="2" destOrd="0" presId="urn:microsoft.com/office/officeart/2005/8/layout/architecture"/>
    <dgm:cxn modelId="{2A9912C0-FFB4-4BFF-93F7-9E0ADD40E609}" type="presParOf" srcId="{FDBA9A7F-6B97-41DC-8168-B661E620C726}" destId="{FC6720B9-730B-4EBA-9650-A3C7AA651057}" srcOrd="0" destOrd="0" presId="urn:microsoft.com/office/officeart/2005/8/layout/architecture"/>
    <dgm:cxn modelId="{07C065E9-6542-49C1-AAEA-81D764888539}" type="presParOf" srcId="{FC6720B9-730B-4EBA-9650-A3C7AA651057}" destId="{198A9F65-E99A-4453-A4D7-3EE86E5DAB91}" srcOrd="0" destOrd="0" presId="urn:microsoft.com/office/officeart/2005/8/layout/architecture"/>
    <dgm:cxn modelId="{F5097311-D17C-4B4C-8BD9-796CD73B2944}" type="presParOf" srcId="{FC6720B9-730B-4EBA-9650-A3C7AA651057}" destId="{B441ADD5-1CB6-47B0-A3C9-72FED311A290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A3D33C-CCF4-4FD4-9419-71754AB57851}">
      <dsp:nvSpPr>
        <dsp:cNvPr id="0" name=""/>
        <dsp:cNvSpPr/>
      </dsp:nvSpPr>
      <dsp:spPr>
        <a:xfrm>
          <a:off x="5702" y="3339766"/>
          <a:ext cx="4348567" cy="1010283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4400" kern="1200"/>
            <a:t>Devices</a:t>
          </a:r>
        </a:p>
      </dsp:txBody>
      <dsp:txXfrm>
        <a:off x="35292" y="3369356"/>
        <a:ext cx="4289387" cy="951103"/>
      </dsp:txXfrm>
    </dsp:sp>
    <dsp:sp modelId="{D1819ADE-2E73-4320-BF63-E3FA7DC69860}">
      <dsp:nvSpPr>
        <dsp:cNvPr id="0" name=""/>
        <dsp:cNvSpPr/>
      </dsp:nvSpPr>
      <dsp:spPr>
        <a:xfrm>
          <a:off x="5702" y="2226940"/>
          <a:ext cx="4348567" cy="10102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4400" kern="1200"/>
            <a:t>Core</a:t>
          </a:r>
        </a:p>
      </dsp:txBody>
      <dsp:txXfrm>
        <a:off x="35292" y="2256530"/>
        <a:ext cx="4289387" cy="951103"/>
      </dsp:txXfrm>
    </dsp:sp>
    <dsp:sp modelId="{ECCE19C1-42CF-4966-B2F2-45C7B164FA73}">
      <dsp:nvSpPr>
        <dsp:cNvPr id="0" name=""/>
        <dsp:cNvSpPr/>
      </dsp:nvSpPr>
      <dsp:spPr>
        <a:xfrm>
          <a:off x="5702" y="1114113"/>
          <a:ext cx="2129563" cy="10102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2600" kern="1200"/>
            <a:t>Physics Hand</a:t>
          </a:r>
        </a:p>
      </dsp:txBody>
      <dsp:txXfrm>
        <a:off x="35292" y="1143703"/>
        <a:ext cx="2070383" cy="951103"/>
      </dsp:txXfrm>
    </dsp:sp>
    <dsp:sp modelId="{E67BB626-1978-4576-BBC8-8D1DB5005ED1}">
      <dsp:nvSpPr>
        <dsp:cNvPr id="0" name=""/>
        <dsp:cNvSpPr/>
      </dsp:nvSpPr>
      <dsp:spPr>
        <a:xfrm>
          <a:off x="5702" y="1287"/>
          <a:ext cx="2129563" cy="101028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2600" kern="1200" dirty="0"/>
            <a:t>Hand </a:t>
          </a:r>
          <a:r>
            <a:rPr lang="de-AT" sz="2600" kern="1200" dirty="0" err="1"/>
            <a:t>Renderer</a:t>
          </a:r>
          <a:endParaRPr lang="de-AT" sz="2600" kern="1200" dirty="0"/>
        </a:p>
      </dsp:txBody>
      <dsp:txXfrm>
        <a:off x="35292" y="30877"/>
        <a:ext cx="2070383" cy="951103"/>
      </dsp:txXfrm>
    </dsp:sp>
    <dsp:sp modelId="{594D953B-11A8-43F5-A23F-53736AD999BD}">
      <dsp:nvSpPr>
        <dsp:cNvPr id="0" name=""/>
        <dsp:cNvSpPr/>
      </dsp:nvSpPr>
      <dsp:spPr>
        <a:xfrm>
          <a:off x="2224707" y="1114113"/>
          <a:ext cx="2129563" cy="10102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2600" kern="1200"/>
            <a:t>Physics World</a:t>
          </a:r>
        </a:p>
      </dsp:txBody>
      <dsp:txXfrm>
        <a:off x="2254297" y="1143703"/>
        <a:ext cx="2070383" cy="951103"/>
      </dsp:txXfrm>
    </dsp:sp>
    <dsp:sp modelId="{25E1DF55-6969-4FDE-A694-DAB63EEE5DCD}">
      <dsp:nvSpPr>
        <dsp:cNvPr id="0" name=""/>
        <dsp:cNvSpPr/>
      </dsp:nvSpPr>
      <dsp:spPr>
        <a:xfrm>
          <a:off x="2224707" y="1287"/>
          <a:ext cx="2129563" cy="101028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2600" kern="1200"/>
            <a:t>World Renderer</a:t>
          </a:r>
        </a:p>
      </dsp:txBody>
      <dsp:txXfrm>
        <a:off x="2254297" y="30877"/>
        <a:ext cx="2070383" cy="951103"/>
      </dsp:txXfrm>
    </dsp:sp>
    <dsp:sp modelId="{1DE03F44-B3B3-4161-B322-B57893F66CE7}">
      <dsp:nvSpPr>
        <dsp:cNvPr id="0" name=""/>
        <dsp:cNvSpPr/>
      </dsp:nvSpPr>
      <dsp:spPr>
        <a:xfrm>
          <a:off x="4712037" y="3339766"/>
          <a:ext cx="681630" cy="101028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4000" b="1" kern="1200" dirty="0">
              <a:solidFill>
                <a:schemeClr val="tx1"/>
              </a:solidFill>
              <a:sym typeface="Symbol" panose="05050102010706020507" pitchFamily="18" charset="2"/>
            </a:rPr>
            <a:t></a:t>
          </a:r>
          <a:r>
            <a:rPr lang="de-AT" sz="4000" b="1" kern="1200" dirty="0">
              <a:solidFill>
                <a:schemeClr val="tx1"/>
              </a:solidFill>
            </a:rPr>
            <a:t> </a:t>
          </a:r>
        </a:p>
      </dsp:txBody>
      <dsp:txXfrm>
        <a:off x="4732001" y="3359730"/>
        <a:ext cx="641702" cy="970355"/>
      </dsp:txXfrm>
    </dsp:sp>
    <dsp:sp modelId="{83728475-A0E6-41C2-AC3A-1D9644FD95C7}">
      <dsp:nvSpPr>
        <dsp:cNvPr id="0" name=""/>
        <dsp:cNvSpPr/>
      </dsp:nvSpPr>
      <dsp:spPr>
        <a:xfrm>
          <a:off x="4712369" y="2226940"/>
          <a:ext cx="680964" cy="101028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AT" sz="1800" b="1" kern="1200">
            <a:solidFill>
              <a:schemeClr val="tx1"/>
            </a:solidFill>
          </a:endParaRPr>
        </a:p>
      </dsp:txBody>
      <dsp:txXfrm>
        <a:off x="4732314" y="2246885"/>
        <a:ext cx="641074" cy="970393"/>
      </dsp:txXfrm>
    </dsp:sp>
    <dsp:sp modelId="{2948CD58-2F57-4D03-B71B-F4FDE068A6CF}">
      <dsp:nvSpPr>
        <dsp:cNvPr id="0" name=""/>
        <dsp:cNvSpPr/>
      </dsp:nvSpPr>
      <dsp:spPr>
        <a:xfrm>
          <a:off x="4713034" y="1114113"/>
          <a:ext cx="679635" cy="101028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4000" b="1" kern="1200" dirty="0">
              <a:solidFill>
                <a:schemeClr val="tx1"/>
              </a:solidFill>
              <a:sym typeface="Symbol" panose="05050102010706020507" pitchFamily="18" charset="2"/>
            </a:rPr>
            <a:t></a:t>
          </a:r>
          <a:endParaRPr lang="de-AT" sz="4000" b="1" kern="1200" dirty="0">
            <a:solidFill>
              <a:schemeClr val="tx1"/>
            </a:solidFill>
          </a:endParaRPr>
        </a:p>
      </dsp:txBody>
      <dsp:txXfrm>
        <a:off x="4732940" y="1134019"/>
        <a:ext cx="639823" cy="970471"/>
      </dsp:txXfrm>
    </dsp:sp>
    <dsp:sp modelId="{6A310E2E-2EBC-4537-ADB5-CEF594C2971C}">
      <dsp:nvSpPr>
        <dsp:cNvPr id="0" name=""/>
        <dsp:cNvSpPr/>
      </dsp:nvSpPr>
      <dsp:spPr>
        <a:xfrm>
          <a:off x="4713034" y="1287"/>
          <a:ext cx="679635" cy="101028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4000" b="1" kern="1200" dirty="0">
              <a:solidFill>
                <a:schemeClr val="tx1"/>
              </a:solidFill>
              <a:sym typeface="Symbol" panose="05050102010706020507" pitchFamily="18" charset="2"/>
            </a:rPr>
            <a:t></a:t>
          </a:r>
          <a:endParaRPr lang="de-AT" sz="4000" b="1" kern="1200" dirty="0">
            <a:solidFill>
              <a:schemeClr val="tx1"/>
            </a:solidFill>
          </a:endParaRPr>
        </a:p>
      </dsp:txBody>
      <dsp:txXfrm>
        <a:off x="4732940" y="21193"/>
        <a:ext cx="639823" cy="970471"/>
      </dsp:txXfrm>
    </dsp:sp>
    <dsp:sp modelId="{5CCE0927-2A9E-4E3A-924F-6587EAF26610}">
      <dsp:nvSpPr>
        <dsp:cNvPr id="0" name=""/>
        <dsp:cNvSpPr/>
      </dsp:nvSpPr>
      <dsp:spPr>
        <a:xfrm>
          <a:off x="5751434" y="3339766"/>
          <a:ext cx="2129563" cy="1010283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4400" kern="1200">
              <a:solidFill>
                <a:schemeClr val="bg1"/>
              </a:solidFill>
            </a:rPr>
            <a:t>Leap</a:t>
          </a:r>
        </a:p>
      </dsp:txBody>
      <dsp:txXfrm>
        <a:off x="5781024" y="3369356"/>
        <a:ext cx="2070383" cy="951103"/>
      </dsp:txXfrm>
    </dsp:sp>
    <dsp:sp modelId="{40EF0274-ADCF-4AD4-943B-AC6FB71D8108}">
      <dsp:nvSpPr>
        <dsp:cNvPr id="0" name=""/>
        <dsp:cNvSpPr/>
      </dsp:nvSpPr>
      <dsp:spPr>
        <a:xfrm>
          <a:off x="5751434" y="2226940"/>
          <a:ext cx="2129563" cy="101028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4400" kern="1200">
              <a:noFill/>
            </a:rPr>
            <a:t> </a:t>
          </a:r>
        </a:p>
      </dsp:txBody>
      <dsp:txXfrm>
        <a:off x="5781024" y="2256530"/>
        <a:ext cx="2070383" cy="951103"/>
      </dsp:txXfrm>
    </dsp:sp>
    <dsp:sp modelId="{61A3D408-B13D-4AE4-9556-A18D497C76AC}">
      <dsp:nvSpPr>
        <dsp:cNvPr id="0" name=""/>
        <dsp:cNvSpPr/>
      </dsp:nvSpPr>
      <dsp:spPr>
        <a:xfrm>
          <a:off x="5751434" y="1114113"/>
          <a:ext cx="2129563" cy="10102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2600" kern="1200">
              <a:sym typeface="Symbol" panose="05050102010706020507" pitchFamily="18" charset="2"/>
            </a:rPr>
            <a:t>Bullet</a:t>
          </a:r>
          <a:endParaRPr lang="de-AT" sz="2600" kern="1200"/>
        </a:p>
      </dsp:txBody>
      <dsp:txXfrm>
        <a:off x="5781024" y="1143703"/>
        <a:ext cx="2070383" cy="951103"/>
      </dsp:txXfrm>
    </dsp:sp>
    <dsp:sp modelId="{198A9F65-E99A-4453-A4D7-3EE86E5DAB91}">
      <dsp:nvSpPr>
        <dsp:cNvPr id="0" name=""/>
        <dsp:cNvSpPr/>
      </dsp:nvSpPr>
      <dsp:spPr>
        <a:xfrm>
          <a:off x="5751434" y="1287"/>
          <a:ext cx="2129563" cy="101028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2600" kern="1200">
              <a:sym typeface="Symbol" panose="05050102010706020507" pitchFamily="18" charset="2"/>
            </a:rPr>
            <a:t>DirectX</a:t>
          </a:r>
          <a:endParaRPr lang="de-AT" sz="2600" kern="1200"/>
        </a:p>
      </dsp:txBody>
      <dsp:txXfrm>
        <a:off x="5781024" y="30877"/>
        <a:ext cx="2070383" cy="9511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9E26-E64C-4242-8045-E180EEF6D92B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18F9-2652-4805-B6AA-58D2333EC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8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9E26-E64C-4242-8045-E180EEF6D92B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18F9-2652-4805-B6AA-58D2333EC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96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9E26-E64C-4242-8045-E180EEF6D92B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18F9-2652-4805-B6AA-58D2333EC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54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9E26-E64C-4242-8045-E180EEF6D92B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18F9-2652-4805-B6AA-58D2333EC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45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9E26-E64C-4242-8045-E180EEF6D92B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18F9-2652-4805-B6AA-58D2333EC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9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9E26-E64C-4242-8045-E180EEF6D92B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18F9-2652-4805-B6AA-58D2333EC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21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9E26-E64C-4242-8045-E180EEF6D92B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18F9-2652-4805-B6AA-58D2333EC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34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9E26-E64C-4242-8045-E180EEF6D92B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18F9-2652-4805-B6AA-58D2333EC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14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9E26-E64C-4242-8045-E180EEF6D92B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18F9-2652-4805-B6AA-58D2333EC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85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9E26-E64C-4242-8045-E180EEF6D92B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18F9-2652-4805-B6AA-58D2333EC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16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9E26-E64C-4242-8045-E180EEF6D92B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18F9-2652-4805-B6AA-58D2333EC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68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59E26-E64C-4242-8045-E180EEF6D92B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518F9-2652-4805-B6AA-58D2333EC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soleap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Fingertracking und physikalisch akkurate Interaktion mit einer 3D Szene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823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Szenen – Ball und Schüsseln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086" y="1825625"/>
            <a:ext cx="6771827" cy="4351338"/>
          </a:xfrm>
        </p:spPr>
      </p:pic>
    </p:spTree>
    <p:extLst>
      <p:ext uri="{BB962C8B-B14F-4D97-AF65-F5344CB8AC3E}">
        <p14:creationId xmlns:p14="http://schemas.microsoft.com/office/powerpoint/2010/main" val="27472195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Szenen - Schalter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522" y="1991238"/>
            <a:ext cx="6134956" cy="4020111"/>
          </a:xfrm>
        </p:spPr>
      </p:pic>
    </p:spTree>
    <p:extLst>
      <p:ext uri="{BB962C8B-B14F-4D97-AF65-F5344CB8AC3E}">
        <p14:creationId xmlns:p14="http://schemas.microsoft.com/office/powerpoint/2010/main" val="416295777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Szenen - </a:t>
            </a:r>
            <a:r>
              <a:rPr lang="de-AT" dirty="0" err="1" smtClean="0"/>
              <a:t>Jenga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685" y="1825625"/>
            <a:ext cx="7146630" cy="4351338"/>
          </a:xfrm>
        </p:spPr>
      </p:pic>
    </p:spTree>
    <p:extLst>
      <p:ext uri="{BB962C8B-B14F-4D97-AF65-F5344CB8AC3E}">
        <p14:creationId xmlns:p14="http://schemas.microsoft.com/office/powerpoint/2010/main" val="77217720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Probleme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Interaktion</a:t>
            </a:r>
          </a:p>
          <a:p>
            <a:pPr lvl="1"/>
            <a:r>
              <a:rPr lang="de-AT" dirty="0" smtClean="0"/>
              <a:t>Orientierung im 3D Raum, besonders Tiefe</a:t>
            </a:r>
          </a:p>
          <a:p>
            <a:pPr lvl="1"/>
            <a:r>
              <a:rPr lang="de-AT" dirty="0" smtClean="0"/>
              <a:t>Haptisches </a:t>
            </a:r>
            <a:r>
              <a:rPr lang="de-AT" dirty="0"/>
              <a:t>F</a:t>
            </a:r>
            <a:r>
              <a:rPr lang="de-AT" dirty="0" smtClean="0"/>
              <a:t>eedback</a:t>
            </a:r>
          </a:p>
          <a:p>
            <a:pPr lvl="1"/>
            <a:r>
              <a:rPr lang="de-AT" dirty="0" smtClean="0"/>
              <a:t>Bewegungen durch Objekte hindurch</a:t>
            </a:r>
          </a:p>
          <a:p>
            <a:r>
              <a:rPr lang="de-AT" dirty="0" smtClean="0"/>
              <a:t>Implementierung</a:t>
            </a:r>
          </a:p>
          <a:p>
            <a:pPr lvl="1"/>
            <a:r>
              <a:rPr lang="de-AT" dirty="0" smtClean="0"/>
              <a:t>Bullet schlecht dokumentiert</a:t>
            </a:r>
          </a:p>
          <a:p>
            <a:pPr lvl="1"/>
            <a:r>
              <a:rPr lang="de-AT" dirty="0" err="1" smtClean="0"/>
              <a:t>SharpDX</a:t>
            </a:r>
            <a:r>
              <a:rPr lang="de-AT" dirty="0" smtClean="0"/>
              <a:t> Visualisierung aufwändig</a:t>
            </a:r>
          </a:p>
        </p:txBody>
      </p:sp>
    </p:spTree>
    <p:extLst>
      <p:ext uri="{BB962C8B-B14F-4D97-AF65-F5344CB8AC3E}">
        <p14:creationId xmlns:p14="http://schemas.microsoft.com/office/powerpoint/2010/main" val="215325881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Methodik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Demoframework</a:t>
            </a:r>
          </a:p>
          <a:p>
            <a:r>
              <a:rPr lang="de-AT" dirty="0" smtClean="0"/>
              <a:t>Aufbau diverser Test Szenarien</a:t>
            </a:r>
          </a:p>
          <a:p>
            <a:pPr lvl="1"/>
            <a:r>
              <a:rPr lang="de-AT" dirty="0" smtClean="0"/>
              <a:t>Objekte</a:t>
            </a:r>
          </a:p>
          <a:p>
            <a:pPr lvl="2"/>
            <a:r>
              <a:rPr lang="de-AT" dirty="0" smtClean="0"/>
              <a:t>verschieben</a:t>
            </a:r>
          </a:p>
          <a:p>
            <a:pPr lvl="2"/>
            <a:r>
              <a:rPr lang="de-AT" dirty="0" smtClean="0"/>
              <a:t>greifen</a:t>
            </a:r>
          </a:p>
          <a:p>
            <a:pPr lvl="2"/>
            <a:r>
              <a:rPr lang="de-AT" dirty="0" smtClean="0"/>
              <a:t>werfen</a:t>
            </a:r>
          </a:p>
          <a:p>
            <a:pPr lvl="2"/>
            <a:r>
              <a:rPr lang="de-AT" dirty="0" smtClean="0"/>
              <a:t>in die Hand nehmen</a:t>
            </a:r>
          </a:p>
          <a:p>
            <a:pPr lvl="1"/>
            <a:r>
              <a:rPr lang="de-AT" dirty="0" smtClean="0"/>
              <a:t>Geschick und Feinmotorik</a:t>
            </a:r>
          </a:p>
          <a:p>
            <a:r>
              <a:rPr lang="de-AT" dirty="0" smtClean="0"/>
              <a:t>Evaluierung</a:t>
            </a:r>
          </a:p>
        </p:txBody>
      </p:sp>
    </p:spTree>
    <p:extLst>
      <p:ext uri="{BB962C8B-B14F-4D97-AF65-F5344CB8AC3E}">
        <p14:creationId xmlns:p14="http://schemas.microsoft.com/office/powerpoint/2010/main" val="16487652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Leap</a:t>
            </a:r>
            <a:r>
              <a:rPr lang="de-AT" dirty="0" smtClean="0"/>
              <a:t> Motion SDK 2.0</a:t>
            </a:r>
            <a:br>
              <a:rPr lang="de-AT" dirty="0" smtClean="0"/>
            </a:br>
            <a:r>
              <a:rPr lang="en-US" dirty="0" smtClean="0"/>
              <a:t>Skeletal</a:t>
            </a:r>
            <a:r>
              <a:rPr lang="de-AT" dirty="0" smtClean="0"/>
              <a:t> Tracking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39" y="2359153"/>
            <a:ext cx="4976523" cy="352705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73109"/>
            <a:ext cx="4012057" cy="24928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474" y="3837979"/>
            <a:ext cx="4770408" cy="30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5697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Physik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553" y="234604"/>
            <a:ext cx="4848045" cy="182275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11" y="2623844"/>
            <a:ext cx="4798664" cy="37559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3" r="8474" b="10222"/>
          <a:stretch/>
        </p:blipFill>
        <p:spPr>
          <a:xfrm>
            <a:off x="4542886" y="3371541"/>
            <a:ext cx="4132052" cy="246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0562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Demo </a:t>
            </a:r>
            <a:r>
              <a:rPr lang="de-AT" dirty="0" err="1" smtClean="0"/>
              <a:t>Application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6874090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4230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Hand Rekonstruktion</a:t>
            </a:r>
            <a:endParaRPr lang="en-US" dirty="0"/>
          </a:p>
        </p:txBody>
      </p:sp>
      <p:pic>
        <p:nvPicPr>
          <p:cNvPr id="4" name="Content Placeholder 3" descr="D:\data\FH\Master\SEMESTER 2\MUS\soleap\doc\documentation\hands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16" y="1574397"/>
            <a:ext cx="7886700" cy="3801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D:\data\FH\Master\SEMESTER 2\MUS\soleap\doc\presentation\hand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431" y="3652994"/>
            <a:ext cx="3717986" cy="2635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114666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Demo Applikation</a:t>
            </a:r>
            <a:endParaRPr lang="en-US" dirty="0"/>
          </a:p>
        </p:txBody>
      </p:sp>
      <p:pic>
        <p:nvPicPr>
          <p:cNvPr id="6" name="Content Placeholder 5" descr="SoLeap - Hand Reconstruction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806" y="1825625"/>
            <a:ext cx="6294388" cy="4351338"/>
          </a:xfrm>
        </p:spPr>
      </p:pic>
    </p:spTree>
    <p:extLst>
      <p:ext uri="{BB962C8B-B14F-4D97-AF65-F5344CB8AC3E}">
        <p14:creationId xmlns:p14="http://schemas.microsoft.com/office/powerpoint/2010/main" val="15705784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Szenen - Würfel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084" y="1825625"/>
            <a:ext cx="6357832" cy="4351338"/>
          </a:xfrm>
        </p:spPr>
      </p:pic>
    </p:spTree>
    <p:extLst>
      <p:ext uri="{BB962C8B-B14F-4D97-AF65-F5344CB8AC3E}">
        <p14:creationId xmlns:p14="http://schemas.microsoft.com/office/powerpoint/2010/main" val="11657667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Szenen - Hantel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574" y="1867396"/>
            <a:ext cx="6820852" cy="4267796"/>
          </a:xfrm>
        </p:spPr>
      </p:pic>
    </p:spTree>
    <p:extLst>
      <p:ext uri="{BB962C8B-B14F-4D97-AF65-F5344CB8AC3E}">
        <p14:creationId xmlns:p14="http://schemas.microsoft.com/office/powerpoint/2010/main" val="42627400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</TotalTime>
  <Words>95</Words>
  <Application>Microsoft Office PowerPoint</Application>
  <PresentationFormat>On-screen Show (4:3)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Symbol</vt:lpstr>
      <vt:lpstr>Office Theme</vt:lpstr>
      <vt:lpstr>soleap</vt:lpstr>
      <vt:lpstr>Methodik</vt:lpstr>
      <vt:lpstr>Leap Motion SDK 2.0 Skeletal Tracking</vt:lpstr>
      <vt:lpstr>Physik</vt:lpstr>
      <vt:lpstr>Demo Application</vt:lpstr>
      <vt:lpstr>Hand Rekonstruktion</vt:lpstr>
      <vt:lpstr>Demo Applikation</vt:lpstr>
      <vt:lpstr>Szenen - Würfel</vt:lpstr>
      <vt:lpstr>Szenen - Hantel</vt:lpstr>
      <vt:lpstr>Szenen – Ball und Schüsseln</vt:lpstr>
      <vt:lpstr>Szenen - Schalter</vt:lpstr>
      <vt:lpstr>Szenen - Jenga</vt:lpstr>
      <vt:lpstr>Probleme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soleap</dc:title>
  <dc:creator>dixxi</dc:creator>
  <cp:lastModifiedBy>dixxi</cp:lastModifiedBy>
  <cp:revision>25</cp:revision>
  <dcterms:created xsi:type="dcterms:W3CDTF">2014-06-24T19:57:55Z</dcterms:created>
  <dcterms:modified xsi:type="dcterms:W3CDTF">2014-06-25T21:27:44Z</dcterms:modified>
</cp:coreProperties>
</file>