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62" r:id="rId10"/>
    <p:sldId id="272" r:id="rId11"/>
    <p:sldId id="273" r:id="rId12"/>
    <p:sldId id="264" r:id="rId13"/>
    <p:sldId id="26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287A0-F64D-4136-97F9-1C9AD07C31F6}" type="datetimeFigureOut">
              <a:rPr lang="de-AT" smtClean="0"/>
              <a:t>28.06.2016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6C221-95E7-4E7E-BDAB-37FDC96A28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8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9276-A042-4359-B11A-00F127959734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00B0-A5BE-49A7-A677-75485AE4B79F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2F13-A92F-4C61-992F-489ADA8FB91D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B1B-DC94-4E92-8294-AC1EED7E7098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97F0-1458-4CD5-A5B1-55E1E76ED660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B2D9-988E-46A3-83EF-E916338F824A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965-785F-4A7A-BD04-0A4FBC436F8C}" type="datetime1">
              <a:rPr lang="de-DE" smtClean="0"/>
              <a:t>28.06.2016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3EB-0E2A-4106-B9EC-B6901370C0BB}" type="datetime1">
              <a:rPr lang="de-DE" smtClean="0"/>
              <a:t>28.06.2016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75C-FA3F-4D22-B0B6-D004CF25284C}" type="datetime1">
              <a:rPr lang="de-DE" smtClean="0"/>
              <a:t>28.06.2016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E5B-9B17-426E-B572-2A38DAFC31A8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827E-1576-4584-BA45-57F4D45A4A4A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C332-1D01-4ACC-B533-F280CE04B831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8000" dirty="0" err="1"/>
              <a:t>GazeTracker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Michael Pichler - 1203511</a:t>
            </a:r>
          </a:p>
          <a:p>
            <a:r>
              <a:rPr lang="de-AT" dirty="0"/>
              <a:t>Bernhard Rieder - 1504924</a:t>
            </a:r>
          </a:p>
        </p:txBody>
      </p:sp>
    </p:spTree>
    <p:extLst>
      <p:ext uri="{BB962C8B-B14F-4D97-AF65-F5344CB8AC3E}">
        <p14:creationId xmlns:p14="http://schemas.microsoft.com/office/powerpoint/2010/main" val="178876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Finaler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Auftrittspunkt berechnen</a:t>
            </a:r>
          </a:p>
          <a:p>
            <a:pPr lvl="1"/>
            <a:r>
              <a:rPr lang="de-AT" dirty="0"/>
              <a:t>Lineare Interpolation der Pupillen Position mithilfe des Referenzrahmen in Beziehung zu der Bildschirmauflösung</a:t>
            </a:r>
          </a:p>
          <a:p>
            <a:pPr lvl="1"/>
            <a:endParaRPr lang="de-AT" dirty="0"/>
          </a:p>
          <a:p>
            <a:r>
              <a:rPr lang="de-AT" dirty="0"/>
              <a:t>Visualisierung auf dem Bildschirm</a:t>
            </a:r>
          </a:p>
          <a:p>
            <a:r>
              <a:rPr lang="de-AT" dirty="0"/>
              <a:t>Aufzeichnung der Daten nach Bedarf</a:t>
            </a:r>
          </a:p>
          <a:p>
            <a:r>
              <a:rPr lang="de-AT" dirty="0"/>
              <a:t>Auswertung der Daten in einem Video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84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Finaler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Probleme</a:t>
            </a:r>
          </a:p>
          <a:p>
            <a:pPr lvl="1"/>
            <a:r>
              <a:rPr lang="de-AT" dirty="0"/>
              <a:t>Abhängig von guten Lichtverhältnissen</a:t>
            </a:r>
          </a:p>
          <a:p>
            <a:pPr lvl="1"/>
            <a:r>
              <a:rPr lang="de-AT" dirty="0"/>
              <a:t>Keine Bewegungskompensation</a:t>
            </a:r>
          </a:p>
          <a:p>
            <a:pPr lvl="1"/>
            <a:r>
              <a:rPr lang="de-AT" dirty="0"/>
              <a:t>Rechenleistung aufgrund hohe Auflösung der Webcam benötigt</a:t>
            </a:r>
          </a:p>
          <a:p>
            <a:pPr lvl="1"/>
            <a:endParaRPr lang="de-AT" dirty="0"/>
          </a:p>
          <a:p>
            <a:r>
              <a:rPr lang="de-AT" dirty="0"/>
              <a:t>Mögliche Verbesserungen</a:t>
            </a:r>
          </a:p>
          <a:p>
            <a:pPr lvl="1"/>
            <a:r>
              <a:rPr lang="de-AT" dirty="0"/>
              <a:t>Höhere Webcam Auflösung bringt bessere 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87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896544" cy="531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19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Vorführung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(Szenario)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22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Grundprinzipien</a:t>
            </a:r>
          </a:p>
          <a:p>
            <a:pPr marL="0" indent="0">
              <a:buNone/>
            </a:pPr>
            <a:endParaRPr lang="de-AT" b="1" dirty="0"/>
          </a:p>
          <a:p>
            <a:r>
              <a:rPr lang="de-AT" dirty="0"/>
              <a:t>Idee der Implementierung</a:t>
            </a:r>
          </a:p>
          <a:p>
            <a:endParaRPr lang="de-AT" dirty="0"/>
          </a:p>
          <a:p>
            <a:r>
              <a:rPr lang="de-AT" dirty="0"/>
              <a:t>Entwicklungsumgebung</a:t>
            </a:r>
          </a:p>
          <a:p>
            <a:endParaRPr lang="de-AT" dirty="0"/>
          </a:p>
          <a:p>
            <a:r>
              <a:rPr lang="de-AT" dirty="0"/>
              <a:t>Erster Prototyp</a:t>
            </a:r>
          </a:p>
          <a:p>
            <a:endParaRPr lang="de-AT" dirty="0"/>
          </a:p>
          <a:p>
            <a:r>
              <a:rPr lang="de-AT" dirty="0"/>
              <a:t>Finaler Prototyp</a:t>
            </a:r>
          </a:p>
          <a:p>
            <a:endParaRPr lang="de-AT" dirty="0"/>
          </a:p>
          <a:p>
            <a:r>
              <a:rPr lang="de-AT" dirty="0"/>
              <a:t>Architektur</a:t>
            </a:r>
          </a:p>
          <a:p>
            <a:endParaRPr lang="de-AT" dirty="0"/>
          </a:p>
          <a:p>
            <a:r>
              <a:rPr lang="de-AT" dirty="0"/>
              <a:t>Vorführung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6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de-AT" dirty="0"/>
              <a:t>Entwicklung eines </a:t>
            </a:r>
            <a:r>
              <a:rPr lang="de-AT" dirty="0" err="1"/>
              <a:t>GazeTrackers</a:t>
            </a:r>
            <a:endParaRPr lang="de-AT" dirty="0"/>
          </a:p>
          <a:p>
            <a:pPr lvl="1"/>
            <a:r>
              <a:rPr lang="de-AT" dirty="0"/>
              <a:t>Augenerkennung</a:t>
            </a:r>
          </a:p>
          <a:p>
            <a:pPr lvl="1"/>
            <a:r>
              <a:rPr lang="de-AT" dirty="0"/>
              <a:t>Wiedergabe der Blickpunkte am Bildschirm</a:t>
            </a:r>
          </a:p>
          <a:p>
            <a:r>
              <a:rPr lang="de-AT" dirty="0"/>
              <a:t>Verwendung einer Webcam</a:t>
            </a:r>
          </a:p>
          <a:p>
            <a:pPr lvl="1"/>
            <a:r>
              <a:rPr lang="de-AT" dirty="0"/>
              <a:t>Für jeden benutzbar</a:t>
            </a:r>
          </a:p>
          <a:p>
            <a:pPr lvl="1"/>
            <a:r>
              <a:rPr lang="de-AT" dirty="0"/>
              <a:t>Kostengünstig</a:t>
            </a:r>
          </a:p>
          <a:p>
            <a:r>
              <a:rPr lang="de-AT" dirty="0"/>
              <a:t>Verwendungsmöglichkeiten</a:t>
            </a:r>
          </a:p>
          <a:p>
            <a:pPr lvl="1"/>
            <a:r>
              <a:rPr lang="de-AT" dirty="0"/>
              <a:t>Evaluierung von Blickverhalten</a:t>
            </a:r>
          </a:p>
          <a:p>
            <a:pPr lvl="1"/>
            <a:r>
              <a:rPr lang="de-AT" dirty="0"/>
              <a:t>Kontaktlose Steuerung</a:t>
            </a:r>
          </a:p>
          <a:p>
            <a:pPr lvl="1"/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1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Idee der 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Augenmittelpunkt erkennen</a:t>
            </a:r>
          </a:p>
          <a:p>
            <a:r>
              <a:rPr lang="de-AT" dirty="0"/>
              <a:t>Ecken des Bildschirms mit Augenpositionen in Verbindung setzen</a:t>
            </a:r>
          </a:p>
          <a:p>
            <a:r>
              <a:rPr lang="de-AT" dirty="0"/>
              <a:t>Referenzrahmen zwischen Bildschirm und Augenpositionen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 descr="sa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444207"/>
            <a:ext cx="2692400" cy="17970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4444207"/>
            <a:ext cx="2692400" cy="1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Visual Studio 2015</a:t>
            </a:r>
          </a:p>
          <a:p>
            <a:r>
              <a:rPr lang="de-AT" dirty="0"/>
              <a:t>C++ 11</a:t>
            </a:r>
          </a:p>
          <a:p>
            <a:r>
              <a:rPr lang="de-AT" dirty="0" err="1"/>
              <a:t>OpenCV</a:t>
            </a:r>
            <a:r>
              <a:rPr lang="de-AT" dirty="0"/>
              <a:t> 3.1.0</a:t>
            </a:r>
          </a:p>
          <a:p>
            <a:pPr lvl="1"/>
            <a:r>
              <a:rPr lang="de-AT" dirty="0"/>
              <a:t>Open Source Bibliothek für Computer Vision </a:t>
            </a:r>
          </a:p>
          <a:p>
            <a:r>
              <a:rPr lang="de-AT" dirty="0" err="1"/>
              <a:t>Qt</a:t>
            </a:r>
            <a:r>
              <a:rPr lang="de-AT" dirty="0"/>
              <a:t> 5.6.0</a:t>
            </a:r>
          </a:p>
          <a:p>
            <a:pPr lvl="1"/>
            <a:r>
              <a:rPr lang="de-AT" dirty="0"/>
              <a:t>GUI Framework für C++</a:t>
            </a:r>
          </a:p>
          <a:p>
            <a:r>
              <a:rPr lang="de-AT" dirty="0"/>
              <a:t>Webcam mit Mindestauflösung von 1600x900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20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Erster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Webcam Zugriff</a:t>
            </a:r>
          </a:p>
          <a:p>
            <a:pPr lvl="1"/>
            <a:r>
              <a:rPr lang="de-AT" dirty="0"/>
              <a:t>mittels </a:t>
            </a:r>
            <a:r>
              <a:rPr lang="de-AT" dirty="0" err="1"/>
              <a:t>OpenCV</a:t>
            </a:r>
            <a:r>
              <a:rPr lang="de-AT" dirty="0"/>
              <a:t> - liefert einzelne Frames</a:t>
            </a:r>
          </a:p>
          <a:p>
            <a:pPr lvl="1"/>
            <a:endParaRPr lang="de-AT" dirty="0"/>
          </a:p>
          <a:p>
            <a:r>
              <a:rPr lang="de-AT" dirty="0"/>
              <a:t>Gesichts- und Augenerkennung</a:t>
            </a:r>
          </a:p>
          <a:p>
            <a:pPr lvl="1"/>
            <a:r>
              <a:rPr lang="de-AT" dirty="0"/>
              <a:t>Haar-</a:t>
            </a:r>
            <a:r>
              <a:rPr lang="de-AT" dirty="0" err="1"/>
              <a:t>Cascade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  <a:p>
            <a:pPr lvl="1"/>
            <a:r>
              <a:rPr lang="de-AT" dirty="0"/>
              <a:t>Vortrainierte </a:t>
            </a:r>
            <a:r>
              <a:rPr lang="de-AT" dirty="0" err="1"/>
              <a:t>Classifier</a:t>
            </a:r>
            <a:r>
              <a:rPr lang="de-AT" dirty="0"/>
              <a:t> von </a:t>
            </a:r>
            <a:r>
              <a:rPr lang="de-AT" dirty="0" err="1"/>
              <a:t>OpenCV</a:t>
            </a:r>
            <a:endParaRPr lang="de-AT" dirty="0"/>
          </a:p>
          <a:p>
            <a:pPr lvl="1"/>
            <a:r>
              <a:rPr lang="de-AT" dirty="0"/>
              <a:t>Gesicht und jedes Auge separat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4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Erster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Pupillenerkennung</a:t>
            </a:r>
          </a:p>
          <a:p>
            <a:pPr lvl="1"/>
            <a:r>
              <a:rPr lang="de-AT" dirty="0"/>
              <a:t>mittels Kreiserkennung</a:t>
            </a:r>
          </a:p>
          <a:p>
            <a:endParaRPr lang="de-AT" dirty="0"/>
          </a:p>
          <a:p>
            <a:r>
              <a:rPr lang="de-AT" dirty="0"/>
              <a:t>Schritte in der Pupillenerkennung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Störende Faktoren entfernen (Augenbraue)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Filter anwenden um Rauschen zu vermindern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Binary Darstellung (Schwarz/Weiß) durchführen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9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Erster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Pupillenerkennung – Ergebnis: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Probleme</a:t>
            </a:r>
          </a:p>
          <a:p>
            <a:pPr lvl="1"/>
            <a:r>
              <a:rPr lang="de-AT" dirty="0"/>
              <a:t>Sehr stark abhängig von Lichtverhältnissen</a:t>
            </a:r>
          </a:p>
          <a:p>
            <a:pPr lvl="1"/>
            <a:r>
              <a:rPr lang="de-AT" dirty="0"/>
              <a:t>Fehlende Dokumentation für </a:t>
            </a:r>
            <a:r>
              <a:rPr lang="de-AT" dirty="0" err="1"/>
              <a:t>OpenCV</a:t>
            </a:r>
            <a:r>
              <a:rPr lang="de-AT" dirty="0"/>
              <a:t> Funktionen</a:t>
            </a:r>
          </a:p>
          <a:p>
            <a:pPr lvl="1"/>
            <a:r>
              <a:rPr lang="de-AT" dirty="0"/>
              <a:t>Schlechte Mittelpunkterkennung</a:t>
            </a:r>
          </a:p>
          <a:p>
            <a:pPr lvl="1"/>
            <a:r>
              <a:rPr lang="de-AT" dirty="0"/>
              <a:t>Funktioniert hauptsächlich für die entwickelte Person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53050"/>
            <a:ext cx="1275456" cy="129742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2088231" cy="1393796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3430216" y="2636912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243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Finaler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Pupillenerkennung </a:t>
            </a:r>
          </a:p>
          <a:p>
            <a:pPr lvl="1"/>
            <a:r>
              <a:rPr lang="de-AT" dirty="0"/>
              <a:t>mittels Template </a:t>
            </a:r>
            <a:r>
              <a:rPr lang="de-AT" dirty="0" err="1"/>
              <a:t>Matching</a:t>
            </a:r>
            <a:endParaRPr lang="de-AT" dirty="0"/>
          </a:p>
          <a:p>
            <a:pPr lvl="1"/>
            <a:r>
              <a:rPr lang="de-AT" dirty="0"/>
              <a:t>Auswahl der Augen durch </a:t>
            </a:r>
            <a:r>
              <a:rPr lang="de-AT" dirty="0" err="1"/>
              <a:t>BenutzerIn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Referenzrahmen</a:t>
            </a:r>
          </a:p>
          <a:p>
            <a:pPr lvl="1"/>
            <a:r>
              <a:rPr lang="de-AT" dirty="0"/>
              <a:t>mithilfe UI und </a:t>
            </a:r>
            <a:r>
              <a:rPr lang="de-AT" dirty="0" err="1"/>
              <a:t>BenutzerIn</a:t>
            </a:r>
            <a:r>
              <a:rPr lang="de-AT" dirty="0"/>
              <a:t> Eingabe erstellt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821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Bildschirmpräsentation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GazeTracker</vt:lpstr>
      <vt:lpstr>Agenda</vt:lpstr>
      <vt:lpstr>Grundprinzipien</vt:lpstr>
      <vt:lpstr>Idee der Implementierung</vt:lpstr>
      <vt:lpstr>Entwicklungsumgebung</vt:lpstr>
      <vt:lpstr>Erster Prototyp</vt:lpstr>
      <vt:lpstr>Erster Prototyp</vt:lpstr>
      <vt:lpstr>Erster Prototyp</vt:lpstr>
      <vt:lpstr>Finaler Prototyp</vt:lpstr>
      <vt:lpstr>Finaler Prototyp</vt:lpstr>
      <vt:lpstr>Finaler Prototyp</vt:lpstr>
      <vt:lpstr>Architektur</vt:lpstr>
      <vt:lpstr>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Pichler</dc:creator>
  <cp:lastModifiedBy>Michael</cp:lastModifiedBy>
  <cp:revision>29</cp:revision>
  <dcterms:created xsi:type="dcterms:W3CDTF">2016-06-27T14:20:41Z</dcterms:created>
  <dcterms:modified xsi:type="dcterms:W3CDTF">2016-06-28T17:17:57Z</dcterms:modified>
</cp:coreProperties>
</file>