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7" r:id="rId2"/>
    <p:sldId id="257" r:id="rId3"/>
    <p:sldId id="258" r:id="rId4"/>
    <p:sldId id="259" r:id="rId5"/>
    <p:sldId id="260" r:id="rId6"/>
    <p:sldId id="272" r:id="rId7"/>
    <p:sldId id="273" r:id="rId8"/>
    <p:sldId id="261" r:id="rId9"/>
    <p:sldId id="268" r:id="rId10"/>
    <p:sldId id="269" r:id="rId11"/>
    <p:sldId id="270" r:id="rId12"/>
    <p:sldId id="271" r:id="rId13"/>
    <p:sldId id="26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287A0-F64D-4136-97F9-1C9AD07C31F6}" type="datetimeFigureOut">
              <a:rPr lang="de-AT" smtClean="0"/>
              <a:t>28.06.2016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6C221-95E7-4E7E-BDAB-37FDC96A280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8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6C221-95E7-4E7E-BDAB-37FDC96A280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081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9276-A042-4359-B11A-00F127959734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00B0-A5BE-49A7-A677-75485AE4B79F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2F13-A92F-4C61-992F-489ADA8FB91D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1B1B-DC94-4E92-8294-AC1EED7E7098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97F0-1458-4CD5-A5B1-55E1E76ED660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B2D9-988E-46A3-83EF-E916338F824A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965-785F-4A7A-BD04-0A4FBC436F8C}" type="datetime1">
              <a:rPr lang="de-DE" smtClean="0"/>
              <a:t>28.06.2016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3EB-0E2A-4106-B9EC-B6901370C0BB}" type="datetime1">
              <a:rPr lang="de-DE" smtClean="0"/>
              <a:t>28.06.2016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875C-FA3F-4D22-B0B6-D004CF25284C}" type="datetime1">
              <a:rPr lang="de-DE" smtClean="0"/>
              <a:t>28.06.2016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E5B-9B17-426E-B572-2A38DAFC31A8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827E-1576-4584-BA45-57F4D45A4A4A}" type="datetime1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C332-1D01-4ACC-B533-F280CE04B831}" type="datetime1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z="8000" dirty="0" err="1"/>
              <a:t>GazeTracker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Michael Pichler - 1203511</a:t>
            </a:r>
          </a:p>
          <a:p>
            <a:r>
              <a:rPr lang="de-AT" dirty="0"/>
              <a:t>Bernhard Rieder - 1504924</a:t>
            </a:r>
          </a:p>
        </p:txBody>
      </p:sp>
    </p:spTree>
    <p:extLst>
      <p:ext uri="{BB962C8B-B14F-4D97-AF65-F5344CB8AC3E}">
        <p14:creationId xmlns:p14="http://schemas.microsoft.com/office/powerpoint/2010/main" val="352773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Finaler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Probleme</a:t>
            </a:r>
          </a:p>
          <a:p>
            <a:pPr lvl="1"/>
            <a:r>
              <a:rPr lang="de-AT" dirty="0"/>
              <a:t>Abhängig von guten Lichtverhältnissen</a:t>
            </a:r>
          </a:p>
          <a:p>
            <a:pPr lvl="1"/>
            <a:r>
              <a:rPr lang="de-AT" dirty="0"/>
              <a:t>Keine Bewegungskompensation</a:t>
            </a:r>
          </a:p>
          <a:p>
            <a:pPr lvl="1"/>
            <a:r>
              <a:rPr lang="de-AT" dirty="0"/>
              <a:t>Rechenleistung aufgrund hohe Auflösung der Webcam benötigt</a:t>
            </a:r>
          </a:p>
          <a:p>
            <a:pPr lvl="1"/>
            <a:endParaRPr lang="de-AT" dirty="0"/>
          </a:p>
          <a:p>
            <a:r>
              <a:rPr lang="de-AT" dirty="0"/>
              <a:t>Mögliche Verbesserungen</a:t>
            </a:r>
          </a:p>
          <a:p>
            <a:pPr lvl="1"/>
            <a:r>
              <a:rPr lang="de-AT" dirty="0"/>
              <a:t>Höhere Webcam Auflösung bringt bessere 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3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Architektur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896544" cy="531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65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Vorführung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(Szenario)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0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Vielen Dank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4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Was ist unser Projekt</a:t>
            </a:r>
          </a:p>
          <a:p>
            <a:endParaRPr lang="de-AT" dirty="0"/>
          </a:p>
          <a:p>
            <a:r>
              <a:rPr lang="de-AT" dirty="0"/>
              <a:t>Was wird dafür benötigt</a:t>
            </a:r>
          </a:p>
          <a:p>
            <a:endParaRPr lang="de-AT" dirty="0"/>
          </a:p>
          <a:p>
            <a:r>
              <a:rPr lang="de-AT" dirty="0"/>
              <a:t>Unser erster Prototyp</a:t>
            </a:r>
          </a:p>
          <a:p>
            <a:endParaRPr lang="de-AT" dirty="0"/>
          </a:p>
          <a:p>
            <a:r>
              <a:rPr lang="de-AT" dirty="0"/>
              <a:t>Finaler Prototyp</a:t>
            </a:r>
          </a:p>
          <a:p>
            <a:endParaRPr lang="de-AT" dirty="0"/>
          </a:p>
          <a:p>
            <a:r>
              <a:rPr lang="de-AT" dirty="0"/>
              <a:t>Architektur</a:t>
            </a:r>
          </a:p>
          <a:p>
            <a:endParaRPr lang="de-AT" dirty="0"/>
          </a:p>
          <a:p>
            <a:r>
              <a:rPr lang="de-AT" dirty="0"/>
              <a:t>Live-Demo (Szenario)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63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unser Projekt?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Ein Gaze-</a:t>
            </a:r>
            <a:r>
              <a:rPr lang="de-AT" dirty="0" err="1"/>
              <a:t>Tracker</a:t>
            </a:r>
            <a:r>
              <a:rPr lang="de-AT" dirty="0"/>
              <a:t> Tool</a:t>
            </a:r>
          </a:p>
          <a:p>
            <a:pPr lvl="1"/>
            <a:r>
              <a:rPr lang="de-AT" dirty="0"/>
              <a:t>Augenerkennung</a:t>
            </a:r>
          </a:p>
          <a:p>
            <a:pPr lvl="1"/>
            <a:r>
              <a:rPr lang="de-AT" dirty="0"/>
              <a:t>Blickpunkt am Bildschirm anzeigen</a:t>
            </a:r>
          </a:p>
          <a:p>
            <a:endParaRPr lang="de-AT" dirty="0"/>
          </a:p>
          <a:p>
            <a:r>
              <a:rPr lang="de-AT" dirty="0"/>
              <a:t>Ziel</a:t>
            </a:r>
          </a:p>
          <a:p>
            <a:pPr lvl="1"/>
            <a:r>
              <a:rPr lang="de-AT" dirty="0"/>
              <a:t>Für jeden benutzbar</a:t>
            </a:r>
          </a:p>
          <a:p>
            <a:pPr lvl="1"/>
            <a:r>
              <a:rPr lang="de-AT" dirty="0"/>
              <a:t>Kostengünstig</a:t>
            </a:r>
          </a:p>
          <a:p>
            <a:pPr lvl="1"/>
            <a:endParaRPr lang="de-AT" dirty="0"/>
          </a:p>
          <a:p>
            <a:r>
              <a:rPr lang="de-AT" dirty="0"/>
              <a:t>Anwendungsgebiete</a:t>
            </a:r>
          </a:p>
          <a:p>
            <a:pPr lvl="1"/>
            <a:r>
              <a:rPr lang="de-AT" dirty="0"/>
              <a:t>Evaluierung Blickverhalten</a:t>
            </a:r>
          </a:p>
          <a:p>
            <a:pPr lvl="1"/>
            <a:r>
              <a:rPr lang="de-AT" dirty="0"/>
              <a:t>Hardwarelose Steuerung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1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wird dafür benötigt?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Hauptsächlich zwei Komponenten</a:t>
            </a:r>
          </a:p>
          <a:p>
            <a:pPr lvl="1"/>
            <a:r>
              <a:rPr lang="de-AT" dirty="0"/>
              <a:t>Ein PC (Notebook)</a:t>
            </a:r>
          </a:p>
          <a:p>
            <a:pPr lvl="1"/>
            <a:r>
              <a:rPr lang="de-AT" dirty="0"/>
              <a:t>Eine Webcam (oft vorhanden) -&gt; min. 1600x900px</a:t>
            </a:r>
          </a:p>
          <a:p>
            <a:pPr lvl="1"/>
            <a:endParaRPr lang="de-AT" dirty="0"/>
          </a:p>
          <a:p>
            <a:r>
              <a:rPr lang="de-AT" dirty="0"/>
              <a:t>Für die Entwicklung:</a:t>
            </a:r>
          </a:p>
          <a:p>
            <a:pPr lvl="1"/>
            <a:r>
              <a:rPr lang="de-AT" dirty="0" err="1"/>
              <a:t>OpenCV</a:t>
            </a:r>
            <a:r>
              <a:rPr lang="de-AT" dirty="0"/>
              <a:t> 3.1.0</a:t>
            </a:r>
          </a:p>
          <a:p>
            <a:pPr lvl="1"/>
            <a:r>
              <a:rPr lang="de-AT" dirty="0"/>
              <a:t>Visual Studio 2015 mit C++</a:t>
            </a:r>
          </a:p>
          <a:p>
            <a:pPr lvl="1"/>
            <a:r>
              <a:rPr lang="de-AT" dirty="0"/>
              <a:t>QT 5.6.0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49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 erster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Gesichtserkennung</a:t>
            </a:r>
          </a:p>
          <a:p>
            <a:pPr marL="857250" lvl="1" indent="-457200"/>
            <a:r>
              <a:rPr lang="de-AT" dirty="0"/>
              <a:t>Haar-</a:t>
            </a:r>
            <a:r>
              <a:rPr lang="de-AT" dirty="0" err="1"/>
              <a:t>Cascade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endParaRPr lang="de-AT" sz="1600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Augenerkennung</a:t>
            </a:r>
          </a:p>
          <a:p>
            <a:pPr marL="857250" lvl="1" indent="-457200"/>
            <a:r>
              <a:rPr lang="de-AT" dirty="0"/>
              <a:t>Haar-</a:t>
            </a:r>
            <a:r>
              <a:rPr lang="de-AT" dirty="0" err="1"/>
              <a:t>Cascade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  <a:p>
            <a:pPr marL="0" lvl="1" indent="0">
              <a:buNone/>
            </a:pPr>
            <a:r>
              <a:rPr lang="de-AT" dirty="0"/>
              <a:t>	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2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Unser erster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AT" dirty="0"/>
              <a:t>3. Pupillen erkennen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Störende Faktoren entfernen (Augenbraue)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Filter anwenden um Rauschen zu vermindern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/>
              <a:t>Binary Darstellung (Schwarz/Weiß) durchführen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 descr="sa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93096"/>
            <a:ext cx="1800200" cy="120154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4293096"/>
            <a:ext cx="1800201" cy="12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7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 erster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800" b="1" dirty="0"/>
              <a:t>Probleme wegen diverse Filter</a:t>
            </a:r>
          </a:p>
          <a:p>
            <a:pPr lvl="1"/>
            <a:r>
              <a:rPr lang="de-AT" dirty="0" err="1"/>
              <a:t>Gaussian</a:t>
            </a:r>
            <a:r>
              <a:rPr lang="de-AT" dirty="0"/>
              <a:t> </a:t>
            </a:r>
            <a:r>
              <a:rPr lang="de-AT" dirty="0" err="1"/>
              <a:t>Blur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 err="1"/>
              <a:t>Threshold</a:t>
            </a:r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Hough </a:t>
            </a:r>
            <a:r>
              <a:rPr lang="de-AT" dirty="0" err="1"/>
              <a:t>Circles</a:t>
            </a:r>
            <a:endParaRPr lang="en-US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65515"/>
            <a:ext cx="1566863" cy="15938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rechts 6"/>
          <p:cNvSpPr/>
          <p:nvPr/>
        </p:nvSpPr>
        <p:spPr>
          <a:xfrm>
            <a:off x="5724128" y="3574407"/>
            <a:ext cx="108012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171877"/>
            <a:ext cx="21717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71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 erster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r>
              <a:rPr lang="de-AT" sz="3800" dirty="0"/>
              <a:t>Ergebnis:</a:t>
            </a:r>
          </a:p>
          <a:p>
            <a:endParaRPr lang="de-AT" sz="3800" b="1" dirty="0"/>
          </a:p>
          <a:p>
            <a:endParaRPr lang="en-US" sz="3800" b="1" dirty="0"/>
          </a:p>
          <a:p>
            <a:r>
              <a:rPr lang="en-US" sz="3800" dirty="0" err="1"/>
              <a:t>Bessere</a:t>
            </a:r>
            <a:r>
              <a:rPr lang="en-US" sz="3800" dirty="0"/>
              <a:t> </a:t>
            </a:r>
            <a:r>
              <a:rPr lang="en-US" sz="3800" dirty="0" err="1"/>
              <a:t>Methode</a:t>
            </a:r>
            <a:endParaRPr lang="en-US" sz="3800" dirty="0"/>
          </a:p>
          <a:p>
            <a:pPr lvl="1"/>
            <a:r>
              <a:rPr lang="en-US" sz="3400" b="1" dirty="0"/>
              <a:t>&gt; Template Matching</a:t>
            </a:r>
            <a:endParaRPr lang="de-AT" sz="3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1026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69" y="2564904"/>
            <a:ext cx="3667715" cy="61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01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Finaler Prototyp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Auftrittspunkt berechnen</a:t>
            </a:r>
          </a:p>
          <a:p>
            <a:pPr lvl="1"/>
            <a:r>
              <a:rPr lang="de-AT" dirty="0"/>
              <a:t>Lineare Interpolation der Pupillen Position mithilfe des Referenzrahmen in Beziehung zu der Bildschirmauflösung</a:t>
            </a:r>
          </a:p>
          <a:p>
            <a:pPr lvl="1"/>
            <a:endParaRPr lang="de-AT" dirty="0"/>
          </a:p>
          <a:p>
            <a:r>
              <a:rPr lang="de-AT" dirty="0"/>
              <a:t>Visualisierung auf dem Bildschirm</a:t>
            </a:r>
          </a:p>
          <a:p>
            <a:r>
              <a:rPr lang="de-AT" dirty="0"/>
              <a:t>Aufzeichnung der Daten nach Bedarf</a:t>
            </a:r>
          </a:p>
          <a:p>
            <a:r>
              <a:rPr lang="de-AT" dirty="0"/>
              <a:t>Auswertung der Daten in einem Video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74674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Bildschirmpräsentation (4:3)</PresentationFormat>
  <Paragraphs>94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GazeTracker</vt:lpstr>
      <vt:lpstr>Agenda</vt:lpstr>
      <vt:lpstr>Was ist unser Projekt?</vt:lpstr>
      <vt:lpstr>Was wird dafür benötigt?</vt:lpstr>
      <vt:lpstr>Unser erster Prototyp</vt:lpstr>
      <vt:lpstr>Unser erster Prototyp</vt:lpstr>
      <vt:lpstr>Unser erster Prototyp</vt:lpstr>
      <vt:lpstr>Unser erster Prototyp</vt:lpstr>
      <vt:lpstr>Finaler Prototyp</vt:lpstr>
      <vt:lpstr>Finaler Prototyp</vt:lpstr>
      <vt:lpstr>Architektur</vt:lpstr>
      <vt:lpstr>Vorführung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Pichler</dc:creator>
  <cp:lastModifiedBy>Michael</cp:lastModifiedBy>
  <cp:revision>29</cp:revision>
  <dcterms:created xsi:type="dcterms:W3CDTF">2016-06-27T14:20:41Z</dcterms:created>
  <dcterms:modified xsi:type="dcterms:W3CDTF">2016-06-28T19:57:32Z</dcterms:modified>
</cp:coreProperties>
</file>