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9" r:id="rId3"/>
    <p:sldId id="263" r:id="rId4"/>
    <p:sldId id="261" r:id="rId5"/>
    <p:sldId id="262" r:id="rId6"/>
    <p:sldId id="266" r:id="rId7"/>
    <p:sldId id="267" r:id="rId8"/>
    <p:sldId id="268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/>
    <p:restoredTop sz="93646"/>
  </p:normalViewPr>
  <p:slideViewPr>
    <p:cSldViewPr snapToGrid="0" snapToObjects="1">
      <p:cViewPr varScale="1">
        <p:scale>
          <a:sx n="95" d="100"/>
          <a:sy n="95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0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4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2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8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7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6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5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A89-BCD2-7641-838C-C91F8AE30F94}" type="datetimeFigureOut">
              <a:rPr lang="en-AU" smtClean="0"/>
              <a:t>16/07/2017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559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2553" y="2495006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latin typeface="+mj-lt"/>
              </a:rPr>
              <a:t>data science:</a:t>
            </a:r>
            <a:endParaRPr lang="en-AU" sz="4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514" y="3526968"/>
            <a:ext cx="8275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responsible use of data for </a:t>
            </a:r>
            <a:r>
              <a:rPr lang="en-AU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decision making </a:t>
            </a:r>
            <a:endParaRPr lang="en-AU" sz="32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2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3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4821" y="2459893"/>
            <a:ext cx="360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smtClean="0"/>
              <a:t>data collection (electronic)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727338" y="380021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database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047855" y="821041"/>
            <a:ext cx="2778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research + analysis</a:t>
            </a:r>
            <a:br>
              <a:rPr lang="en-AU" sz="2400" dirty="0" smtClean="0"/>
            </a:br>
            <a:r>
              <a:rPr lang="en-AU" sz="2400" dirty="0" smtClean="0"/>
              <a:t>design</a:t>
            </a:r>
            <a:endParaRPr lang="en-A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06922" y="511240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analyse data</a:t>
            </a:r>
            <a:endParaRPr lang="en-AU" sz="2400" dirty="0"/>
          </a:p>
        </p:txBody>
      </p:sp>
      <p:cxnSp>
        <p:nvCxnSpPr>
          <p:cNvPr id="7" name="Straight Arrow Connector 6"/>
          <p:cNvCxnSpPr>
            <a:stCxn id="12" idx="2"/>
            <a:endCxn id="7" idx="0"/>
          </p:cNvCxnSpPr>
          <p:nvPr/>
        </p:nvCxnSpPr>
        <p:spPr>
          <a:xfrm flipH="1">
            <a:off x="9428809" y="1652038"/>
            <a:ext cx="8305" cy="80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9428809" y="2921558"/>
            <a:ext cx="1" cy="882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</p:cNvCxnSpPr>
          <p:nvPr/>
        </p:nvCxnSpPr>
        <p:spPr>
          <a:xfrm flipH="1">
            <a:off x="9428810" y="4261875"/>
            <a:ext cx="2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2" idx="1"/>
          </p:cNvCxnSpPr>
          <p:nvPr/>
        </p:nvCxnSpPr>
        <p:spPr>
          <a:xfrm rot="10800000">
            <a:off x="8047855" y="1236541"/>
            <a:ext cx="459068" cy="4103507"/>
          </a:xfrm>
          <a:prstGeom prst="bentConnector3">
            <a:avLst>
              <a:gd name="adj1" fmla="val 275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1"/>
          </p:cNvCxnSpPr>
          <p:nvPr/>
        </p:nvCxnSpPr>
        <p:spPr>
          <a:xfrm rot="10800000">
            <a:off x="7624821" y="2690727"/>
            <a:ext cx="882102" cy="2649321"/>
          </a:xfrm>
          <a:prstGeom prst="bentConnector3">
            <a:avLst>
              <a:gd name="adj1" fmla="val 14368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1" idx="1"/>
          </p:cNvCxnSpPr>
          <p:nvPr/>
        </p:nvCxnSpPr>
        <p:spPr>
          <a:xfrm rot="10800000" flipH="1">
            <a:off x="8506922" y="4031043"/>
            <a:ext cx="220415" cy="1309004"/>
          </a:xfrm>
          <a:prstGeom prst="bentConnector3">
            <a:avLst>
              <a:gd name="adj1" fmla="val -571905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337252" y="1211522"/>
            <a:ext cx="3773405" cy="4388677"/>
            <a:chOff x="7542109" y="1182202"/>
            <a:chExt cx="3773405" cy="4388677"/>
          </a:xfrm>
        </p:grpSpPr>
        <p:sp>
          <p:nvSpPr>
            <p:cNvPr id="20" name="TextBox 19"/>
            <p:cNvSpPr txBox="1"/>
            <p:nvPr/>
          </p:nvSpPr>
          <p:spPr>
            <a:xfrm>
              <a:off x="7542109" y="2491206"/>
              <a:ext cx="3773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 smtClean="0"/>
                <a:t>data collection (paper form)</a:t>
              </a:r>
              <a:endParaRPr lang="en-AU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08091" y="3800210"/>
              <a:ext cx="2441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/>
                <a:t>type data in excel</a:t>
              </a:r>
              <a:endParaRPr lang="en-A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03246" y="1182202"/>
              <a:ext cx="225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/>
                <a:t>research design</a:t>
              </a:r>
              <a:endParaRPr lang="en-AU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06923" y="5109214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/>
                <a:t>analyse data</a:t>
              </a:r>
              <a:endParaRPr lang="en-AU" sz="2400" dirty="0"/>
            </a:p>
          </p:txBody>
        </p:sp>
        <p:cxnSp>
          <p:nvCxnSpPr>
            <p:cNvPr id="24" name="Straight Arrow Connector 23"/>
            <p:cNvCxnSpPr>
              <a:endCxn id="24" idx="0"/>
            </p:cNvCxnSpPr>
            <p:nvPr/>
          </p:nvCxnSpPr>
          <p:spPr>
            <a:xfrm>
              <a:off x="9428811" y="1643867"/>
              <a:ext cx="1" cy="8473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9428809" y="2956476"/>
              <a:ext cx="1" cy="8473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428810" y="4261875"/>
              <a:ext cx="0" cy="84733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4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83870" y="3079035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collect data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3249" y="1770031"/>
            <a:ext cx="225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design research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924" y="438803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analyse data</a:t>
            </a:r>
            <a:endParaRPr lang="en-AU" sz="24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9428813" y="2231696"/>
            <a:ext cx="1" cy="847339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9428811" y="3540700"/>
            <a:ext cx="0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0664" y="2960994"/>
            <a:ext cx="3207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how it works</a:t>
            </a:r>
            <a:endParaRPr lang="en-AU" sz="4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5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5462" y="2491206"/>
            <a:ext cx="36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collect data on a field form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08091" y="3800210"/>
            <a:ext cx="244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type data in excel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3249" y="1182202"/>
            <a:ext cx="225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design research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926" y="5109214"/>
            <a:ext cx="184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chemeClr val="tx2">
                    <a:lumMod val="90000"/>
                  </a:schemeClr>
                </a:solidFill>
              </a:rPr>
              <a:t>analyse</a:t>
            </a:r>
            <a:r>
              <a:rPr lang="en-AU" sz="2400" dirty="0" smtClean="0">
                <a:solidFill>
                  <a:schemeClr val="tx2"/>
                </a:solidFill>
              </a:rPr>
              <a:t> </a:t>
            </a:r>
            <a:r>
              <a:rPr lang="en-AU" sz="2400" dirty="0" smtClean="0">
                <a:solidFill>
                  <a:schemeClr val="tx2">
                    <a:lumMod val="90000"/>
                  </a:schemeClr>
                </a:solidFill>
              </a:rPr>
              <a:t>data</a:t>
            </a:r>
            <a:endParaRPr lang="en-A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9428814" y="1643867"/>
            <a:ext cx="0" cy="847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428809" y="2956476"/>
            <a:ext cx="1" cy="847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9428810" y="4261875"/>
            <a:ext cx="3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8368" y="2960994"/>
            <a:ext cx="5232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how it actually works</a:t>
            </a:r>
            <a:endParaRPr lang="en-AU" sz="4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7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96961" y="2838720"/>
            <a:ext cx="346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collect data electronically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85026" y="3441456"/>
            <a:ext cx="2887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smtClean="0"/>
              <a:t>which goes automatically into a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database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86328" y="82104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design </a:t>
            </a:r>
            <a:br>
              <a:rPr lang="en-AU" sz="2400" dirty="0" smtClean="0"/>
            </a:br>
            <a:r>
              <a:rPr lang="en-AU" sz="2400" dirty="0" smtClean="0"/>
              <a:t>research + </a:t>
            </a:r>
            <a:r>
              <a:rPr lang="en-AU" sz="2400" dirty="0" smtClean="0">
                <a:latin typeface="+mj-lt"/>
              </a:rPr>
              <a:t>analysis</a:t>
            </a:r>
            <a:endParaRPr lang="en-AU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3478" y="5109214"/>
            <a:ext cx="2690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analyse data +</a:t>
            </a:r>
            <a:br>
              <a:rPr lang="en-AU" sz="2400" dirty="0" smtClean="0"/>
            </a:br>
            <a:r>
              <a:rPr lang="en-AU" sz="2400" dirty="0" smtClean="0"/>
              <a:t>report continuously</a:t>
            </a:r>
            <a:endParaRPr lang="en-AU" sz="24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9428814" y="1652038"/>
            <a:ext cx="8301" cy="1186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>
            <a:off x="9428814" y="3300385"/>
            <a:ext cx="5" cy="141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flipH="1">
            <a:off x="9428815" y="4149342"/>
            <a:ext cx="4" cy="9598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1"/>
            <a:endCxn id="11" idx="1"/>
          </p:cNvCxnSpPr>
          <p:nvPr/>
        </p:nvCxnSpPr>
        <p:spPr>
          <a:xfrm rot="10800000" flipH="1">
            <a:off x="8083478" y="1236541"/>
            <a:ext cx="2850" cy="4288173"/>
          </a:xfrm>
          <a:prstGeom prst="bentConnector3">
            <a:avLst>
              <a:gd name="adj1" fmla="val -21771439"/>
            </a:avLst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6" idx="1"/>
          </p:cNvCxnSpPr>
          <p:nvPr/>
        </p:nvCxnSpPr>
        <p:spPr>
          <a:xfrm rot="10800000">
            <a:off x="7696962" y="3069553"/>
            <a:ext cx="386517" cy="2455160"/>
          </a:xfrm>
          <a:prstGeom prst="bentConnector3">
            <a:avLst>
              <a:gd name="adj1" fmla="val 159144"/>
            </a:avLst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77613" y="2960994"/>
            <a:ext cx="2793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works best</a:t>
            </a:r>
            <a:endParaRPr lang="en-AU" sz="4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0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7577" y="2834640"/>
            <a:ext cx="19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show demos here</a:t>
            </a:r>
          </a:p>
        </p:txBody>
      </p:sp>
    </p:spTree>
    <p:extLst>
      <p:ext uri="{BB962C8B-B14F-4D97-AF65-F5344CB8AC3E}">
        <p14:creationId xmlns:p14="http://schemas.microsoft.com/office/powerpoint/2010/main" val="3958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1511" y="1988076"/>
            <a:ext cx="275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less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AU" sz="2800" dirty="0" smtClean="0"/>
              <a:t>human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599" y="3138506"/>
            <a:ext cx="421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there is </a:t>
            </a:r>
            <a:r>
              <a:rPr lang="en-AU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constant feedback</a:t>
            </a:r>
            <a:endParaRPr lang="en-AU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136" y="3321422"/>
            <a:ext cx="3700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dirty="0" smtClean="0"/>
              <a:t>decision making</a:t>
            </a:r>
            <a:endParaRPr lang="en-A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111947" y="4288936"/>
            <a:ext cx="473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errors can be quickly detected</a:t>
            </a:r>
            <a:endParaRPr lang="en-AU" sz="2800" dirty="0"/>
          </a:p>
        </p:txBody>
      </p:sp>
      <p:sp>
        <p:nvSpPr>
          <p:cNvPr id="11" name="Rectangle 10"/>
          <p:cNvSpPr/>
          <p:nvPr/>
        </p:nvSpPr>
        <p:spPr>
          <a:xfrm>
            <a:off x="7086017" y="2551981"/>
            <a:ext cx="17220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faster </a:t>
            </a:r>
            <a:endParaRPr lang="en-AU" sz="44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8091" y="2551981"/>
            <a:ext cx="21457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cheaper</a:t>
            </a:r>
            <a:endParaRPr lang="en-AU" sz="44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8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147" y="742229"/>
            <a:ext cx="3740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smtClean="0">
                <a:latin typeface="+mj-lt"/>
              </a:rPr>
              <a:t>data collection</a:t>
            </a:r>
            <a:endParaRPr lang="en-AU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1092" y="2798970"/>
            <a:ext cx="399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electronic form </a:t>
            </a:r>
            <a:r>
              <a:rPr lang="en-AU" sz="2800" strike="sngStrike" dirty="0" smtClean="0"/>
              <a:t>not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2118" y="3462789"/>
            <a:ext cx="585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can work 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offline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AU" sz="2800" dirty="0" smtClean="0"/>
              <a:t>on almost any device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102" y="4126607"/>
            <a:ext cx="555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data stored in-house or in the 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1146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147" y="742229"/>
            <a:ext cx="6709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data collection alternatives</a:t>
            </a:r>
            <a:endParaRPr lang="en-AU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2191871"/>
            <a:ext cx="144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kobo Toolbox</a:t>
            </a:r>
          </a:p>
          <a:p>
            <a:r>
              <a:rPr lang="en-AU" dirty="0" smtClean="0"/>
              <a:t>ESRI </a:t>
            </a:r>
          </a:p>
          <a:p>
            <a:r>
              <a:rPr lang="en-AU" dirty="0" smtClean="0"/>
              <a:t>Google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089" y="654756"/>
            <a:ext cx="359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latin typeface="+mj-lt"/>
              </a:rPr>
              <a:t>how do I do that?</a:t>
            </a:r>
            <a:endParaRPr lang="en-AU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7156" y="1840089"/>
            <a:ext cx="607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budget for analysis and reporting, not only for </a:t>
            </a:r>
            <a:r>
              <a:rPr lang="en-AU" smtClean="0"/>
              <a:t>data collection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11503</TotalTime>
  <Words>139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Cagua</dc:creator>
  <cp:lastModifiedBy>Fernando Cagua</cp:lastModifiedBy>
  <cp:revision>25</cp:revision>
  <dcterms:created xsi:type="dcterms:W3CDTF">2017-07-14T23:54:36Z</dcterms:created>
  <dcterms:modified xsi:type="dcterms:W3CDTF">2017-07-23T13:35:05Z</dcterms:modified>
</cp:coreProperties>
</file>