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3646"/>
  </p:normalViewPr>
  <p:slideViewPr>
    <p:cSldViewPr snapToGrid="0" snapToObjects="1">
      <p:cViewPr varScale="1">
        <p:scale>
          <a:sx n="98" d="100"/>
          <a:sy n="98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0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4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2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8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7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6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5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7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A89-BCD2-7641-838C-C91F8AE30F94}" type="datetimeFigureOut">
              <a:rPr lang="en-AU" smtClean="0"/>
              <a:t>14/07/2017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0282-A24C-D74B-91A4-3E91EAA9B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559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2553" y="2495006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smtClean="0">
                <a:latin typeface="+mj-lt"/>
              </a:rPr>
              <a:t>data science:</a:t>
            </a:r>
            <a:endParaRPr lang="en-AU" sz="4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514" y="3526968"/>
            <a:ext cx="8275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responsible use of data for </a:t>
            </a:r>
            <a:r>
              <a:rPr lang="en-AU" sz="3600" dirty="0" smtClean="0">
                <a:latin typeface="+mj-lt"/>
              </a:rPr>
              <a:t>decision making </a:t>
            </a:r>
            <a:endParaRPr lang="en-A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2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7909" y="3444241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cycle of data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9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2109" y="2491206"/>
            <a:ext cx="377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data collection (paper form)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08091" y="3800210"/>
            <a:ext cx="244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type data in excel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3246" y="1182202"/>
            <a:ext cx="225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research design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923" y="51092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analyse data</a:t>
            </a:r>
            <a:endParaRPr lang="en-AU" sz="24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9428811" y="1643867"/>
            <a:ext cx="1" cy="847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428809" y="2956476"/>
            <a:ext cx="1" cy="847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9428810" y="4261875"/>
            <a:ext cx="0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1043" y="2673608"/>
            <a:ext cx="348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 smtClean="0">
                <a:latin typeface="+mj-lt"/>
              </a:rPr>
              <a:t>how it works</a:t>
            </a:r>
            <a:endParaRPr lang="en-AU" sz="4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48601" y="3390797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most of </a:t>
            </a:r>
            <a:r>
              <a:rPr lang="en-AU" sz="2400" smtClean="0"/>
              <a:t>the time…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07358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4821" y="2459893"/>
            <a:ext cx="360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smtClean="0"/>
              <a:t>data collection (electronic)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727338" y="3800210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database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47855" y="821041"/>
            <a:ext cx="2778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research + analysis</a:t>
            </a:r>
            <a:br>
              <a:rPr lang="en-AU" sz="2400" dirty="0" smtClean="0"/>
            </a:br>
            <a:r>
              <a:rPr lang="en-AU" sz="2400" dirty="0" smtClean="0"/>
              <a:t>design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923" y="510921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analyse data</a:t>
            </a:r>
            <a:endParaRPr lang="en-AU" sz="2400" dirty="0"/>
          </a:p>
        </p:txBody>
      </p: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9428809" y="1652038"/>
            <a:ext cx="8305" cy="80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9428809" y="2921558"/>
            <a:ext cx="1" cy="882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flipH="1">
            <a:off x="9428810" y="4261875"/>
            <a:ext cx="2" cy="84733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7520" y="2673608"/>
            <a:ext cx="5110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 smtClean="0">
                <a:latin typeface="+mj-lt"/>
              </a:rPr>
              <a:t>how it should work</a:t>
            </a:r>
            <a:endParaRPr lang="en-AU" sz="4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48601" y="3390797"/>
            <a:ext cx="19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the data </a:t>
            </a:r>
            <a:r>
              <a:rPr lang="en-AU" sz="2400" dirty="0" smtClean="0">
                <a:latin typeface="+mj-lt"/>
              </a:rPr>
              <a:t>cycle</a:t>
            </a:r>
            <a:endParaRPr lang="en-AU" sz="2400" dirty="0">
              <a:latin typeface="+mj-lt"/>
            </a:endParaRPr>
          </a:p>
        </p:txBody>
      </p:sp>
      <p:cxnSp>
        <p:nvCxnSpPr>
          <p:cNvPr id="18" name="Elbow Connector 17"/>
          <p:cNvCxnSpPr>
            <a:stCxn id="12" idx="1"/>
            <a:endCxn id="11" idx="1"/>
          </p:cNvCxnSpPr>
          <p:nvPr/>
        </p:nvCxnSpPr>
        <p:spPr>
          <a:xfrm rot="10800000">
            <a:off x="8047855" y="1236541"/>
            <a:ext cx="459068" cy="4103507"/>
          </a:xfrm>
          <a:prstGeom prst="bentConnector3">
            <a:avLst>
              <a:gd name="adj1" fmla="val 275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6" idx="1"/>
          </p:cNvCxnSpPr>
          <p:nvPr/>
        </p:nvCxnSpPr>
        <p:spPr>
          <a:xfrm rot="10800000">
            <a:off x="7624821" y="2690727"/>
            <a:ext cx="882102" cy="2649321"/>
          </a:xfrm>
          <a:prstGeom prst="bentConnector3">
            <a:avLst>
              <a:gd name="adj1" fmla="val 14368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1"/>
            <a:endCxn id="10" idx="1"/>
          </p:cNvCxnSpPr>
          <p:nvPr/>
        </p:nvCxnSpPr>
        <p:spPr>
          <a:xfrm rot="10800000" flipH="1">
            <a:off x="8506922" y="4031043"/>
            <a:ext cx="220415" cy="1309004"/>
          </a:xfrm>
          <a:prstGeom prst="bentConnector3">
            <a:avLst>
              <a:gd name="adj1" fmla="val -571905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531" y="914401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latin typeface="+mj-lt"/>
              </a:rPr>
              <a:t>data collection</a:t>
            </a:r>
            <a:endParaRPr lang="en-A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45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Cagua</dc:creator>
  <cp:lastModifiedBy>Fernando Cagua</cp:lastModifiedBy>
  <cp:revision>6</cp:revision>
  <dcterms:created xsi:type="dcterms:W3CDTF">2017-07-14T23:54:36Z</dcterms:created>
  <dcterms:modified xsi:type="dcterms:W3CDTF">2017-07-15T00:59:06Z</dcterms:modified>
</cp:coreProperties>
</file>