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6"/>
  </p:notesMasterIdLst>
  <p:handoutMasterIdLst>
    <p:handoutMasterId r:id="rId17"/>
  </p:handoutMasterIdLst>
  <p:sldIdLst>
    <p:sldId id="256" r:id="rId2"/>
    <p:sldId id="265" r:id="rId3"/>
    <p:sldId id="276" r:id="rId4"/>
    <p:sldId id="275" r:id="rId5"/>
    <p:sldId id="279" r:id="rId6"/>
    <p:sldId id="280" r:id="rId7"/>
    <p:sldId id="277" r:id="rId8"/>
    <p:sldId id="274" r:id="rId9"/>
    <p:sldId id="282" r:id="rId10"/>
    <p:sldId id="283" r:id="rId11"/>
    <p:sldId id="284" r:id="rId12"/>
    <p:sldId id="285" r:id="rId13"/>
    <p:sldId id="287" r:id="rId14"/>
    <p:sldId id="286" r:id="rId15"/>
  </p:sldIdLst>
  <p:sldSz cx="12192000" cy="6858000"/>
  <p:notesSz cx="6797675" cy="9926638"/>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cument Title." id="{B68C2B71-D818-4E74-B3D0-24D0F8C917E3}">
          <p14:sldIdLst>
            <p14:sldId id="256"/>
          </p14:sldIdLst>
        </p14:section>
        <p14:section name="document History." id="{FF903505-45CE-4FDE-900C-B7F30543DFE6}">
          <p14:sldIdLst>
            <p14:sldId id="265"/>
            <p14:sldId id="276"/>
            <p14:sldId id="275"/>
            <p14:sldId id="279"/>
            <p14:sldId id="280"/>
            <p14:sldId id="277"/>
            <p14:sldId id="274"/>
            <p14:sldId id="282"/>
            <p14:sldId id="283"/>
            <p14:sldId id="284"/>
            <p14:sldId id="285"/>
            <p14:sldId id="287"/>
            <p14:sldId id="28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enjoyworks" initials="e" lastIdx="1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FF2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92A87C-AAB4-4837-A6B3-D4D781BEB7A7}" v="33" dt="2019-12-28T09:22:40.226"/>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92384" autoAdjust="0"/>
  </p:normalViewPr>
  <p:slideViewPr>
    <p:cSldViewPr>
      <p:cViewPr varScale="1">
        <p:scale>
          <a:sx n="62" d="100"/>
          <a:sy n="62" d="100"/>
        </p:scale>
        <p:origin x="96" y="114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92" d="100"/>
          <a:sy n="92" d="100"/>
        </p:scale>
        <p:origin x="-3732" y="-96"/>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2025-04-25</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454032"/>
            <a:ext cx="1936428" cy="11035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a16="http://schemas.microsoft.com/office/drawing/2014/main" id="{26B85E55-A23B-4282-B1C2-26BA012C5C07}"/>
              </a:ext>
            </a:extLst>
          </p:cNvPr>
          <p:cNvSpPr/>
          <p:nvPr userDrawn="1"/>
        </p:nvSpPr>
        <p:spPr>
          <a:xfrm>
            <a:off x="5492572" y="3249263"/>
            <a:ext cx="1302868" cy="359473"/>
          </a:xfrm>
          <a:prstGeom prst="rect">
            <a:avLst/>
          </a:prstGeom>
          <a:solidFill>
            <a:srgbClr val="FF5A5C"/>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dirty="0"/>
              <a:t>Confidential</a:t>
            </a:r>
          </a:p>
        </p:txBody>
      </p:sp>
    </p:spTree>
    <p:extLst>
      <p:ext uri="{BB962C8B-B14F-4D97-AF65-F5344CB8AC3E}">
        <p14:creationId xmlns:p14="http://schemas.microsoft.com/office/powerpoint/2010/main" val="170183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화면설계서 양식</a:t>
            </a:r>
          </a:p>
        </p:txBody>
      </p:sp>
      <p:sp>
        <p:nvSpPr>
          <p:cNvPr id="3" name="텍스트 개체 틀 2"/>
          <p:cNvSpPr>
            <a:spLocks noGrp="1"/>
          </p:cNvSpPr>
          <p:nvPr>
            <p:ph type="body" sz="quarter" idx="10"/>
          </p:nvPr>
        </p:nvSpPr>
        <p:spPr/>
        <p:txBody>
          <a:bodyPr/>
          <a:lstStyle/>
          <a:p>
            <a:r>
              <a:rPr lang="en-US" altLang="ko-KR" dirty="0">
                <a:solidFill>
                  <a:schemeClr val="tx1"/>
                </a:solidFill>
              </a:rPr>
              <a:t>3.0</a:t>
            </a:r>
            <a:endParaRPr lang="ko-KR" altLang="en-US" dirty="0">
              <a:solidFill>
                <a:schemeClr val="tx1"/>
              </a:solidFill>
            </a:endParaRPr>
          </a:p>
        </p:txBody>
      </p:sp>
      <p:sp>
        <p:nvSpPr>
          <p:cNvPr id="4" name="텍스트 개체 틀 3"/>
          <p:cNvSpPr>
            <a:spLocks noGrp="1"/>
          </p:cNvSpPr>
          <p:nvPr>
            <p:ph type="body" sz="quarter" idx="11"/>
          </p:nvPr>
        </p:nvSpPr>
        <p:spPr/>
        <p:txBody>
          <a:bodyPr/>
          <a:lstStyle/>
          <a:p>
            <a:r>
              <a:rPr lang="en-US" altLang="ko-KR" dirty="0">
                <a:solidFill>
                  <a:schemeClr val="tx1"/>
                </a:solidFill>
              </a:rPr>
              <a:t>2025.04.25</a:t>
            </a:r>
            <a:endParaRPr lang="ko-KR" altLang="en-US" dirty="0">
              <a:solidFill>
                <a:schemeClr val="tx1"/>
              </a:solidFill>
            </a:endParaRPr>
          </a:p>
        </p:txBody>
      </p:sp>
      <p:sp>
        <p:nvSpPr>
          <p:cNvPr id="5" name="텍스트 개체 틀 4"/>
          <p:cNvSpPr>
            <a:spLocks noGrp="1"/>
          </p:cNvSpPr>
          <p:nvPr>
            <p:ph type="body" sz="quarter" idx="12"/>
          </p:nvPr>
        </p:nvSpPr>
        <p:spPr/>
        <p:txBody>
          <a:bodyPr/>
          <a:lstStyle/>
          <a:p>
            <a:r>
              <a:rPr lang="ko-KR" altLang="en-US" dirty="0" err="1">
                <a:solidFill>
                  <a:schemeClr val="tx1"/>
                </a:solidFill>
              </a:rPr>
              <a:t>김경택</a:t>
            </a:r>
            <a:endParaRPr lang="ko-KR" altLang="en-US" dirty="0">
              <a:solidFill>
                <a:schemeClr val="tx1"/>
              </a:solidFill>
            </a:endParaRPr>
          </a:p>
        </p:txBody>
      </p:sp>
    </p:spTree>
    <p:extLst>
      <p:ext uri="{BB962C8B-B14F-4D97-AF65-F5344CB8AC3E}">
        <p14:creationId xmlns:p14="http://schemas.microsoft.com/office/powerpoint/2010/main" val="2612761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FA231C-8C3A-D942-48C7-AB176D4A1F3A}"/>
            </a:ext>
          </a:extLst>
        </p:cNvPr>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D30AEC2-9A4A-0673-0F9A-E590B399B2A7}"/>
              </a:ext>
            </a:extLst>
          </p:cNvPr>
          <p:cNvSpPr>
            <a:spLocks noGrp="1"/>
          </p:cNvSpPr>
          <p:nvPr>
            <p:ph type="body" sz="quarter" idx="10"/>
          </p:nvPr>
        </p:nvSpPr>
        <p:spPr/>
        <p:txBody>
          <a:bodyPr/>
          <a:lstStyle/>
          <a:p>
            <a:endParaRPr lang="ko-KR" altLang="en-US"/>
          </a:p>
        </p:txBody>
      </p:sp>
      <p:sp>
        <p:nvSpPr>
          <p:cNvPr id="5" name="텍스트 개체 틀 4">
            <a:extLst>
              <a:ext uri="{FF2B5EF4-FFF2-40B4-BE49-F238E27FC236}">
                <a16:creationId xmlns:a16="http://schemas.microsoft.com/office/drawing/2014/main" id="{09B1DB8A-C27E-9A22-A7A5-2DE958A18EE4}"/>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FF388811-A6AB-7235-01B5-B37FF26C01F1}"/>
              </a:ext>
            </a:extLst>
          </p:cNvPr>
          <p:cNvGraphicFramePr>
            <a:graphicFrameLocks noGrp="1"/>
          </p:cNvGraphicFramePr>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52501994-8ED9-65F7-46E5-3AE0E3540A74}"/>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10</a:t>
            </a:fld>
            <a:endParaRPr lang="ko-KR" altLang="en-US" sz="900" dirty="0"/>
          </a:p>
        </p:txBody>
      </p:sp>
      <p:pic>
        <p:nvPicPr>
          <p:cNvPr id="3" name="그림 2">
            <a:extLst>
              <a:ext uri="{FF2B5EF4-FFF2-40B4-BE49-F238E27FC236}">
                <a16:creationId xmlns:a16="http://schemas.microsoft.com/office/drawing/2014/main" id="{AA1D0ABE-4916-B903-3B09-1A987EE514DE}"/>
              </a:ext>
            </a:extLst>
          </p:cNvPr>
          <p:cNvPicPr>
            <a:picLocks noChangeAspect="1"/>
          </p:cNvPicPr>
          <p:nvPr/>
        </p:nvPicPr>
        <p:blipFill>
          <a:blip r:embed="rId2"/>
          <a:stretch>
            <a:fillRect/>
          </a:stretch>
        </p:blipFill>
        <p:spPr>
          <a:xfrm>
            <a:off x="335360" y="1124744"/>
            <a:ext cx="8068267" cy="5358408"/>
          </a:xfrm>
          <a:prstGeom prst="rect">
            <a:avLst/>
          </a:prstGeom>
        </p:spPr>
      </p:pic>
    </p:spTree>
    <p:extLst>
      <p:ext uri="{BB962C8B-B14F-4D97-AF65-F5344CB8AC3E}">
        <p14:creationId xmlns:p14="http://schemas.microsoft.com/office/powerpoint/2010/main" val="12725957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318E50-C5D4-BB74-1FB0-D1EFC605C7F9}"/>
            </a:ext>
          </a:extLst>
        </p:cNvPr>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1FE29AD5-CAB9-7D12-5282-60A184D851E1}"/>
              </a:ext>
            </a:extLst>
          </p:cNvPr>
          <p:cNvSpPr>
            <a:spLocks noGrp="1"/>
          </p:cNvSpPr>
          <p:nvPr>
            <p:ph type="body" sz="quarter" idx="10"/>
          </p:nvPr>
        </p:nvSpPr>
        <p:spPr/>
        <p:txBody>
          <a:bodyPr/>
          <a:lstStyle/>
          <a:p>
            <a:endParaRPr lang="ko-KR" altLang="en-US"/>
          </a:p>
        </p:txBody>
      </p:sp>
      <p:sp>
        <p:nvSpPr>
          <p:cNvPr id="5" name="텍스트 개체 틀 4">
            <a:extLst>
              <a:ext uri="{FF2B5EF4-FFF2-40B4-BE49-F238E27FC236}">
                <a16:creationId xmlns:a16="http://schemas.microsoft.com/office/drawing/2014/main" id="{6496EFF3-33F2-753F-8EED-9F5E2C69D815}"/>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9FD78696-4302-DA74-1F6E-F1E04DEDCA30}"/>
              </a:ext>
            </a:extLst>
          </p:cNvPr>
          <p:cNvGraphicFramePr>
            <a:graphicFrameLocks noGrp="1"/>
          </p:cNvGraphicFramePr>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741B4EBD-75AB-35A6-80CB-AAAEC2EC33BA}"/>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11</a:t>
            </a:fld>
            <a:endParaRPr lang="ko-KR" altLang="en-US" sz="900" dirty="0"/>
          </a:p>
        </p:txBody>
      </p:sp>
      <p:pic>
        <p:nvPicPr>
          <p:cNvPr id="6" name="그림 5">
            <a:extLst>
              <a:ext uri="{FF2B5EF4-FFF2-40B4-BE49-F238E27FC236}">
                <a16:creationId xmlns:a16="http://schemas.microsoft.com/office/drawing/2014/main" id="{B569DE22-A709-F209-93FF-298A658DEBDD}"/>
              </a:ext>
            </a:extLst>
          </p:cNvPr>
          <p:cNvPicPr>
            <a:picLocks noChangeAspect="1"/>
          </p:cNvPicPr>
          <p:nvPr/>
        </p:nvPicPr>
        <p:blipFill>
          <a:blip r:embed="rId2"/>
          <a:stretch>
            <a:fillRect/>
          </a:stretch>
        </p:blipFill>
        <p:spPr>
          <a:xfrm>
            <a:off x="2927648" y="938189"/>
            <a:ext cx="2968521" cy="5809063"/>
          </a:xfrm>
          <a:prstGeom prst="rect">
            <a:avLst/>
          </a:prstGeom>
        </p:spPr>
      </p:pic>
    </p:spTree>
    <p:extLst>
      <p:ext uri="{BB962C8B-B14F-4D97-AF65-F5344CB8AC3E}">
        <p14:creationId xmlns:p14="http://schemas.microsoft.com/office/powerpoint/2010/main" val="1779674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05B94A-1F56-5745-2B07-B6E3B4F31521}"/>
            </a:ext>
          </a:extLst>
        </p:cNvPr>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C2D787F7-B0F8-6827-6B99-728C51754339}"/>
              </a:ext>
            </a:extLst>
          </p:cNvPr>
          <p:cNvSpPr>
            <a:spLocks noGrp="1"/>
          </p:cNvSpPr>
          <p:nvPr>
            <p:ph type="body" sz="quarter" idx="10"/>
          </p:nvPr>
        </p:nvSpPr>
        <p:spPr/>
        <p:txBody>
          <a:bodyPr/>
          <a:lstStyle/>
          <a:p>
            <a:endParaRPr lang="ko-KR" altLang="en-US"/>
          </a:p>
        </p:txBody>
      </p:sp>
      <p:sp>
        <p:nvSpPr>
          <p:cNvPr id="5" name="텍스트 개체 틀 4">
            <a:extLst>
              <a:ext uri="{FF2B5EF4-FFF2-40B4-BE49-F238E27FC236}">
                <a16:creationId xmlns:a16="http://schemas.microsoft.com/office/drawing/2014/main" id="{E17736AE-71D8-AB65-8762-ED0ADB70DF6F}"/>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3428A956-96DA-9E13-C6F3-37ABFD473CAE}"/>
              </a:ext>
            </a:extLst>
          </p:cNvPr>
          <p:cNvGraphicFramePr>
            <a:graphicFrameLocks noGrp="1"/>
          </p:cNvGraphicFramePr>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17843D91-1973-DA72-6B0F-1BB89B8A9E6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12</a:t>
            </a:fld>
            <a:endParaRPr lang="ko-KR" altLang="en-US" sz="900" dirty="0"/>
          </a:p>
        </p:txBody>
      </p:sp>
      <p:pic>
        <p:nvPicPr>
          <p:cNvPr id="6" name="그림 5">
            <a:extLst>
              <a:ext uri="{FF2B5EF4-FFF2-40B4-BE49-F238E27FC236}">
                <a16:creationId xmlns:a16="http://schemas.microsoft.com/office/drawing/2014/main" id="{BA9EBE3F-BBA7-F6DE-CFB1-CE4B5AF8A564}"/>
              </a:ext>
            </a:extLst>
          </p:cNvPr>
          <p:cNvPicPr>
            <a:picLocks noChangeAspect="1"/>
          </p:cNvPicPr>
          <p:nvPr/>
        </p:nvPicPr>
        <p:blipFill>
          <a:blip r:embed="rId2"/>
          <a:stretch>
            <a:fillRect/>
          </a:stretch>
        </p:blipFill>
        <p:spPr>
          <a:xfrm>
            <a:off x="551384" y="764704"/>
            <a:ext cx="7497221" cy="5834882"/>
          </a:xfrm>
          <a:prstGeom prst="rect">
            <a:avLst/>
          </a:prstGeom>
        </p:spPr>
      </p:pic>
    </p:spTree>
    <p:extLst>
      <p:ext uri="{BB962C8B-B14F-4D97-AF65-F5344CB8AC3E}">
        <p14:creationId xmlns:p14="http://schemas.microsoft.com/office/powerpoint/2010/main" val="581650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86911F-B253-CA56-3D43-3CAFE177E168}"/>
            </a:ext>
          </a:extLst>
        </p:cNvPr>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FDAA3227-2DAE-BFF5-7DD6-5313EBE3A972}"/>
              </a:ext>
            </a:extLst>
          </p:cNvPr>
          <p:cNvSpPr>
            <a:spLocks noGrp="1"/>
          </p:cNvSpPr>
          <p:nvPr>
            <p:ph type="body" sz="quarter" idx="10"/>
          </p:nvPr>
        </p:nvSpPr>
        <p:spPr/>
        <p:txBody>
          <a:bodyPr/>
          <a:lstStyle/>
          <a:p>
            <a:endParaRPr lang="ko-KR" altLang="en-US"/>
          </a:p>
        </p:txBody>
      </p:sp>
      <p:sp>
        <p:nvSpPr>
          <p:cNvPr id="5" name="텍스트 개체 틀 4">
            <a:extLst>
              <a:ext uri="{FF2B5EF4-FFF2-40B4-BE49-F238E27FC236}">
                <a16:creationId xmlns:a16="http://schemas.microsoft.com/office/drawing/2014/main" id="{93B2E7F9-F733-E32F-9477-7DDFE2FEFE18}"/>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1B41E14E-F0C3-68CC-9D71-54699CB23866}"/>
              </a:ext>
            </a:extLst>
          </p:cNvPr>
          <p:cNvGraphicFramePr>
            <a:graphicFrameLocks noGrp="1"/>
          </p:cNvGraphicFramePr>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8FB28DC1-2D94-FCED-A35B-CF28EF40DB4B}"/>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13</a:t>
            </a:fld>
            <a:endParaRPr lang="ko-KR" altLang="en-US" sz="900" dirty="0"/>
          </a:p>
        </p:txBody>
      </p:sp>
      <p:pic>
        <p:nvPicPr>
          <p:cNvPr id="3" name="그림 2">
            <a:extLst>
              <a:ext uri="{FF2B5EF4-FFF2-40B4-BE49-F238E27FC236}">
                <a16:creationId xmlns:a16="http://schemas.microsoft.com/office/drawing/2014/main" id="{8716F6EC-C76A-254E-148C-6429AF2B84A4}"/>
              </a:ext>
            </a:extLst>
          </p:cNvPr>
          <p:cNvPicPr>
            <a:picLocks noChangeAspect="1"/>
          </p:cNvPicPr>
          <p:nvPr/>
        </p:nvPicPr>
        <p:blipFill>
          <a:blip r:embed="rId2"/>
          <a:stretch>
            <a:fillRect/>
          </a:stretch>
        </p:blipFill>
        <p:spPr>
          <a:xfrm>
            <a:off x="767408" y="764704"/>
            <a:ext cx="7324725" cy="5841007"/>
          </a:xfrm>
          <a:prstGeom prst="rect">
            <a:avLst/>
          </a:prstGeom>
        </p:spPr>
      </p:pic>
    </p:spTree>
    <p:extLst>
      <p:ext uri="{BB962C8B-B14F-4D97-AF65-F5344CB8AC3E}">
        <p14:creationId xmlns:p14="http://schemas.microsoft.com/office/powerpoint/2010/main" val="3398472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7758AE-5D8B-E051-5E6A-92178985BE78}"/>
            </a:ext>
          </a:extLst>
        </p:cNvPr>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7AF6290-4D07-4C72-DC12-38AEFCB68235}"/>
              </a:ext>
            </a:extLst>
          </p:cNvPr>
          <p:cNvSpPr>
            <a:spLocks noGrp="1"/>
          </p:cNvSpPr>
          <p:nvPr>
            <p:ph type="body" sz="quarter" idx="10"/>
          </p:nvPr>
        </p:nvSpPr>
        <p:spPr/>
        <p:txBody>
          <a:bodyPr/>
          <a:lstStyle/>
          <a:p>
            <a:endParaRPr lang="ko-KR" altLang="en-US"/>
          </a:p>
        </p:txBody>
      </p:sp>
      <p:sp>
        <p:nvSpPr>
          <p:cNvPr id="5" name="텍스트 개체 틀 4">
            <a:extLst>
              <a:ext uri="{FF2B5EF4-FFF2-40B4-BE49-F238E27FC236}">
                <a16:creationId xmlns:a16="http://schemas.microsoft.com/office/drawing/2014/main" id="{919E4ACB-0C02-D154-D517-B0BAB1503C3E}"/>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7870A49D-4BA7-C0DC-E1EE-43BF66727334}"/>
              </a:ext>
            </a:extLst>
          </p:cNvPr>
          <p:cNvGraphicFramePr>
            <a:graphicFrameLocks noGrp="1"/>
          </p:cNvGraphicFramePr>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50628B09-F3C0-FA8A-3678-0CFA0145B2A2}"/>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14</a:t>
            </a:fld>
            <a:endParaRPr lang="ko-KR" altLang="en-US" sz="900" dirty="0"/>
          </a:p>
        </p:txBody>
      </p:sp>
      <p:pic>
        <p:nvPicPr>
          <p:cNvPr id="3" name="그림 2">
            <a:extLst>
              <a:ext uri="{FF2B5EF4-FFF2-40B4-BE49-F238E27FC236}">
                <a16:creationId xmlns:a16="http://schemas.microsoft.com/office/drawing/2014/main" id="{CEE72979-526E-96CB-CA7F-324D7D7EA855}"/>
              </a:ext>
            </a:extLst>
          </p:cNvPr>
          <p:cNvPicPr>
            <a:picLocks noChangeAspect="1"/>
          </p:cNvPicPr>
          <p:nvPr/>
        </p:nvPicPr>
        <p:blipFill>
          <a:blip r:embed="rId2"/>
          <a:stretch>
            <a:fillRect/>
          </a:stretch>
        </p:blipFill>
        <p:spPr>
          <a:xfrm>
            <a:off x="335360" y="1124744"/>
            <a:ext cx="8068267" cy="5358408"/>
          </a:xfrm>
          <a:prstGeom prst="rect">
            <a:avLst/>
          </a:prstGeom>
        </p:spPr>
      </p:pic>
    </p:spTree>
    <p:extLst>
      <p:ext uri="{BB962C8B-B14F-4D97-AF65-F5344CB8AC3E}">
        <p14:creationId xmlns:p14="http://schemas.microsoft.com/office/powerpoint/2010/main" val="1240626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79376" y="404665"/>
            <a:ext cx="11425269" cy="576064"/>
          </a:xfrm>
          <a:prstGeom prst="rect">
            <a:avLst/>
          </a:prstGeom>
        </p:spPr>
        <p:txBody>
          <a:bodyPr/>
          <a:lstStyle/>
          <a:p>
            <a:r>
              <a:rPr lang="en-US" altLang="ko-KR" dirty="0">
                <a:solidFill>
                  <a:schemeClr val="tx1"/>
                </a:solidFill>
              </a:rPr>
              <a:t>History</a:t>
            </a:r>
            <a:endParaRPr lang="ko-KR" altLang="en-US" dirty="0">
              <a:solidFill>
                <a:schemeClr val="tx1"/>
              </a:solidFill>
            </a:endParaRPr>
          </a:p>
        </p:txBody>
      </p:sp>
      <p:graphicFrame>
        <p:nvGraphicFramePr>
          <p:cNvPr id="3" name="표 2"/>
          <p:cNvGraphicFramePr>
            <a:graphicFrameLocks noGrp="1"/>
          </p:cNvGraphicFramePr>
          <p:nvPr>
            <p:extLst>
              <p:ext uri="{D42A27DB-BD31-4B8C-83A1-F6EECF244321}">
                <p14:modId xmlns:p14="http://schemas.microsoft.com/office/powerpoint/2010/main" val="867801511"/>
              </p:ext>
            </p:extLst>
          </p:nvPr>
        </p:nvGraphicFramePr>
        <p:xfrm>
          <a:off x="1197870" y="1700808"/>
          <a:ext cx="9796260" cy="2913483"/>
        </p:xfrm>
        <a:graphic>
          <a:graphicData uri="http://schemas.openxmlformats.org/drawingml/2006/table">
            <a:tbl>
              <a:tblPr>
                <a:tableStyleId>{5C22544A-7EE6-4342-B048-85BDC9FD1C3A}</a:tableStyleId>
              </a:tblPr>
              <a:tblGrid>
                <a:gridCol w="979622">
                  <a:extLst>
                    <a:ext uri="{9D8B030D-6E8A-4147-A177-3AD203B41FA5}">
                      <a16:colId xmlns:a16="http://schemas.microsoft.com/office/drawing/2014/main" val="20000"/>
                    </a:ext>
                  </a:extLst>
                </a:gridCol>
                <a:gridCol w="1246799">
                  <a:extLst>
                    <a:ext uri="{9D8B030D-6E8A-4147-A177-3AD203B41FA5}">
                      <a16:colId xmlns:a16="http://schemas.microsoft.com/office/drawing/2014/main" val="20001"/>
                    </a:ext>
                  </a:extLst>
                </a:gridCol>
                <a:gridCol w="5521529">
                  <a:extLst>
                    <a:ext uri="{9D8B030D-6E8A-4147-A177-3AD203B41FA5}">
                      <a16:colId xmlns:a16="http://schemas.microsoft.com/office/drawing/2014/main" val="20002"/>
                    </a:ext>
                  </a:extLst>
                </a:gridCol>
                <a:gridCol w="1068681">
                  <a:extLst>
                    <a:ext uri="{9D8B030D-6E8A-4147-A177-3AD203B41FA5}">
                      <a16:colId xmlns:a16="http://schemas.microsoft.com/office/drawing/2014/main" val="20004"/>
                    </a:ext>
                  </a:extLst>
                </a:gridCol>
                <a:gridCol w="979629">
                  <a:extLst>
                    <a:ext uri="{9D8B030D-6E8A-4147-A177-3AD203B41FA5}">
                      <a16:colId xmlns:a16="http://schemas.microsoft.com/office/drawing/2014/main" val="20005"/>
                    </a:ext>
                  </a:extLst>
                </a:gridCol>
              </a:tblGrid>
              <a:tr h="342763">
                <a:tc>
                  <a:txBody>
                    <a:bodyPr/>
                    <a:lstStyle/>
                    <a:p>
                      <a:pPr algn="l" latinLnBrk="1"/>
                      <a:r>
                        <a:rPr lang="en-US" altLang="ko-KR" sz="1000" b="1" dirty="0">
                          <a:solidFill>
                            <a:schemeClr val="tx1"/>
                          </a:solidFill>
                        </a:rPr>
                        <a:t>Version.</a:t>
                      </a:r>
                      <a:endParaRPr lang="ko-KR" altLang="en-US" sz="1000" b="1" dirty="0">
                        <a:solidFill>
                          <a:schemeClr val="tx1"/>
                        </a:solidFill>
                      </a:endParaRP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Date.</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Content.</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Page.</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Owner.</a:t>
                      </a:r>
                      <a:endParaRPr lang="ko-KR" altLang="en-US" sz="1000" b="1"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21340">
                <a:tc>
                  <a:txBody>
                    <a:bodyPr/>
                    <a:lstStyle/>
                    <a:p>
                      <a:pPr algn="ctr" latinLnBrk="1"/>
                      <a:r>
                        <a:rPr lang="en-US" altLang="ko-KR" sz="900" dirty="0">
                          <a:solidFill>
                            <a:schemeClr val="tx1"/>
                          </a:solidFill>
                          <a:latin typeface="+mn-ea"/>
                          <a:ea typeface="+mn-ea"/>
                        </a:rPr>
                        <a:t>v1.0</a:t>
                      </a: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latin typeface="+mn-ea"/>
                          <a:ea typeface="+mn-ea"/>
                        </a:rPr>
                        <a:t>2025/03/30</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algn="l" latinLnBrk="1">
                        <a:buFont typeface="Arial" pitchFamily="34" charset="0"/>
                        <a:buChar char="•"/>
                      </a:pPr>
                      <a:r>
                        <a:rPr lang="ko-KR" altLang="en-US" sz="900" dirty="0">
                          <a:solidFill>
                            <a:schemeClr val="tx1"/>
                          </a:solidFill>
                        </a:rPr>
                        <a:t>화면 </a:t>
                      </a:r>
                      <a:r>
                        <a:rPr lang="ko-KR" altLang="en-US" sz="900" dirty="0" err="1">
                          <a:solidFill>
                            <a:schemeClr val="tx1"/>
                          </a:solidFill>
                        </a:rPr>
                        <a:t>기초틀</a:t>
                      </a: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latin typeface="+mn-ea"/>
                          <a:ea typeface="+mn-ea"/>
                        </a:rPr>
                        <a:t>0-5</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900" dirty="0" err="1">
                          <a:solidFill>
                            <a:schemeClr val="tx1"/>
                          </a:solidFill>
                        </a:rPr>
                        <a:t>김경택</a:t>
                      </a: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1"/>
                  </a:ext>
                </a:extLst>
              </a:tr>
              <a:tr h="321340">
                <a:tc>
                  <a:txBody>
                    <a:bodyPr/>
                    <a:lstStyle/>
                    <a:p>
                      <a:pPr algn="ctr" latinLnBrk="1"/>
                      <a:r>
                        <a:rPr lang="en-US" altLang="ko-KR" sz="900" dirty="0">
                          <a:solidFill>
                            <a:schemeClr val="tx1"/>
                          </a:solidFill>
                          <a:latin typeface="+mn-ea"/>
                          <a:ea typeface="+mn-ea"/>
                        </a:rPr>
                        <a:t>v2.0</a:t>
                      </a: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latin typeface="+mn-ea"/>
                          <a:ea typeface="+mn-ea"/>
                        </a:rPr>
                        <a:t>2025/04/15</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algn="l" latinLnBrk="1">
                        <a:buFont typeface="Arial" pitchFamily="34" charset="0"/>
                        <a:buChar char="•"/>
                      </a:pPr>
                      <a:r>
                        <a:rPr lang="en-US" altLang="ko-KR" sz="900" dirty="0">
                          <a:solidFill>
                            <a:schemeClr val="tx1"/>
                          </a:solidFill>
                        </a:rPr>
                        <a:t>Use Flow </a:t>
                      </a:r>
                      <a:r>
                        <a:rPr lang="ko-KR" altLang="en-US" sz="900" dirty="0">
                          <a:solidFill>
                            <a:schemeClr val="tx1"/>
                          </a:solidFill>
                        </a:rPr>
                        <a:t>수정</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rPr>
                        <a:t>4</a:t>
                      </a: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900" dirty="0" err="1">
                          <a:solidFill>
                            <a:schemeClr val="tx1"/>
                          </a:solidFill>
                        </a:rPr>
                        <a:t>김경택</a:t>
                      </a: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2"/>
                  </a:ext>
                </a:extLst>
              </a:tr>
              <a:tr h="321340">
                <a:tc>
                  <a:txBody>
                    <a:bodyPr/>
                    <a:lstStyle/>
                    <a:p>
                      <a:pPr algn="ctr" latinLnBrk="1"/>
                      <a:r>
                        <a:rPr lang="en-US" altLang="ko-KR" sz="900" dirty="0">
                          <a:solidFill>
                            <a:schemeClr val="tx1"/>
                          </a:solidFill>
                          <a:latin typeface="+mn-ea"/>
                          <a:ea typeface="+mn-ea"/>
                        </a:rPr>
                        <a:t>v2.4</a:t>
                      </a: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latin typeface="+mn-ea"/>
                          <a:ea typeface="+mn-ea"/>
                        </a:rPr>
                        <a:t>2025/04/20</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algn="l" latinLnBrk="1">
                        <a:buFont typeface="Arial" pitchFamily="34" charset="0"/>
                        <a:buChar char="•"/>
                      </a:pPr>
                      <a:r>
                        <a:rPr lang="ko-KR" altLang="en-US" sz="900" dirty="0">
                          <a:solidFill>
                            <a:schemeClr val="tx1"/>
                          </a:solidFill>
                        </a:rPr>
                        <a:t>화면 세부</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rPr>
                        <a:t>6-10</a:t>
                      </a: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900" dirty="0" err="1">
                          <a:solidFill>
                            <a:schemeClr val="tx1"/>
                          </a:solidFill>
                        </a:rPr>
                        <a:t>김경택</a:t>
                      </a: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3"/>
                  </a:ext>
                </a:extLst>
              </a:tr>
              <a:tr h="321340">
                <a:tc>
                  <a:txBody>
                    <a:bodyPr/>
                    <a:lstStyle/>
                    <a:p>
                      <a:pPr algn="ctr" latinLnBrk="1"/>
                      <a:r>
                        <a:rPr lang="en-US" altLang="ko-KR" sz="900" dirty="0">
                          <a:solidFill>
                            <a:schemeClr val="tx1"/>
                          </a:solidFill>
                          <a:latin typeface="+mn-ea"/>
                          <a:ea typeface="+mn-ea"/>
                        </a:rPr>
                        <a:t>v.3.0</a:t>
                      </a: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latin typeface="+mn-ea"/>
                          <a:ea typeface="+mn-ea"/>
                        </a:rPr>
                        <a:t>2025/04/25</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algn="l" latinLnBrk="1">
                        <a:buFont typeface="Arial" pitchFamily="34" charset="0"/>
                        <a:buChar char="•"/>
                      </a:pPr>
                      <a:r>
                        <a:rPr lang="ko-KR" altLang="en-US" sz="900" dirty="0">
                          <a:solidFill>
                            <a:schemeClr val="tx1"/>
                          </a:solidFill>
                        </a:rPr>
                        <a:t>화면 계획서 수정</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en-US" altLang="ko-KR" sz="900" dirty="0">
                          <a:solidFill>
                            <a:schemeClr val="tx1"/>
                          </a:solidFill>
                        </a:rPr>
                        <a:t>~</a:t>
                      </a: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r>
                        <a:rPr lang="ko-KR" altLang="en-US" sz="900" dirty="0" err="1">
                          <a:solidFill>
                            <a:schemeClr val="tx1"/>
                          </a:solidFill>
                        </a:rPr>
                        <a:t>김경택</a:t>
                      </a:r>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4"/>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5"/>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06"/>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014"/>
                  </a:ext>
                </a:extLst>
              </a:tr>
              <a:tr h="321340">
                <a:tc>
                  <a:txBody>
                    <a:bodyPr/>
                    <a:lstStyle/>
                    <a:p>
                      <a:pPr algn="ctr" latinLnBrk="1"/>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latinLnBrk="1"/>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marL="108000" indent="-108000" latinLnBrk="1">
                        <a:buFont typeface="Arial" panose="020B0604020202020204" pitchFamily="34" charset="0"/>
                        <a:buChar char="•"/>
                      </a:pP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tc>
                  <a:txBody>
                    <a:bodyPr/>
                    <a:lstStyle/>
                    <a:p>
                      <a:pPr algn="ctr" latinLnBrk="1"/>
                      <a:endParaRPr lang="ko-KR" altLang="en-US" sz="90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noFill/>
                  </a:tcPr>
                </a:tc>
                <a:extLst>
                  <a:ext uri="{0D108BD9-81ED-4DB2-BD59-A6C34878D82A}">
                    <a16:rowId xmlns:a16="http://schemas.microsoft.com/office/drawing/2014/main" val="10015"/>
                  </a:ext>
                </a:extLst>
              </a:tr>
            </a:tbl>
          </a:graphicData>
        </a:graphic>
      </p:graphicFrame>
      <p:sp>
        <p:nvSpPr>
          <p:cNvPr id="5" name="TextBox 4">
            <a:extLst>
              <a:ext uri="{FF2B5EF4-FFF2-40B4-BE49-F238E27FC236}">
                <a16:creationId xmlns:a16="http://schemas.microsoft.com/office/drawing/2014/main" id="{90B8312E-970E-458B-87FB-84F7A22C22BA}"/>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2</a:t>
            </a:fld>
            <a:endParaRPr lang="ko-KR" altLang="en-US" sz="900" dirty="0"/>
          </a:p>
        </p:txBody>
      </p:sp>
    </p:spTree>
    <p:extLst>
      <p:ext uri="{BB962C8B-B14F-4D97-AF65-F5344CB8AC3E}">
        <p14:creationId xmlns:p14="http://schemas.microsoft.com/office/powerpoint/2010/main" val="15807835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4FE7BD8-CFC6-4079-BAE3-BDDFC826F1C7}"/>
              </a:ext>
            </a:extLst>
          </p:cNvPr>
          <p:cNvSpPr>
            <a:spLocks noGrp="1"/>
          </p:cNvSpPr>
          <p:nvPr>
            <p:ph type="title"/>
          </p:nvPr>
        </p:nvSpPr>
        <p:spPr/>
        <p:txBody>
          <a:bodyPr/>
          <a:lstStyle/>
          <a:p>
            <a:r>
              <a:rPr lang="ko-KR" altLang="en-US" dirty="0"/>
              <a:t>서비스 개요</a:t>
            </a:r>
          </a:p>
        </p:txBody>
      </p:sp>
      <p:graphicFrame>
        <p:nvGraphicFramePr>
          <p:cNvPr id="3" name="표 2">
            <a:extLst>
              <a:ext uri="{FF2B5EF4-FFF2-40B4-BE49-F238E27FC236}">
                <a16:creationId xmlns:a16="http://schemas.microsoft.com/office/drawing/2014/main" id="{2597D4FB-0C0F-4941-887D-E5E16C17540A}"/>
              </a:ext>
            </a:extLst>
          </p:cNvPr>
          <p:cNvGraphicFramePr>
            <a:graphicFrameLocks noGrp="1"/>
          </p:cNvGraphicFramePr>
          <p:nvPr>
            <p:extLst>
              <p:ext uri="{D42A27DB-BD31-4B8C-83A1-F6EECF244321}">
                <p14:modId xmlns:p14="http://schemas.microsoft.com/office/powerpoint/2010/main" val="2499022367"/>
              </p:ext>
            </p:extLst>
          </p:nvPr>
        </p:nvGraphicFramePr>
        <p:xfrm>
          <a:off x="1197870" y="1268760"/>
          <a:ext cx="9796258" cy="4991529"/>
        </p:xfrm>
        <a:graphic>
          <a:graphicData uri="http://schemas.openxmlformats.org/drawingml/2006/table">
            <a:tbl>
              <a:tblPr>
                <a:tableStyleId>{5C22544A-7EE6-4342-B048-85BDC9FD1C3A}</a:tableStyleId>
              </a:tblPr>
              <a:tblGrid>
                <a:gridCol w="1318078">
                  <a:extLst>
                    <a:ext uri="{9D8B030D-6E8A-4147-A177-3AD203B41FA5}">
                      <a16:colId xmlns:a16="http://schemas.microsoft.com/office/drawing/2014/main" val="20000"/>
                    </a:ext>
                  </a:extLst>
                </a:gridCol>
                <a:gridCol w="282606">
                  <a:extLst>
                    <a:ext uri="{9D8B030D-6E8A-4147-A177-3AD203B41FA5}">
                      <a16:colId xmlns:a16="http://schemas.microsoft.com/office/drawing/2014/main" val="20005"/>
                    </a:ext>
                  </a:extLst>
                </a:gridCol>
                <a:gridCol w="282606">
                  <a:extLst>
                    <a:ext uri="{9D8B030D-6E8A-4147-A177-3AD203B41FA5}">
                      <a16:colId xmlns:a16="http://schemas.microsoft.com/office/drawing/2014/main" val="1932864301"/>
                    </a:ext>
                  </a:extLst>
                </a:gridCol>
                <a:gridCol w="282606">
                  <a:extLst>
                    <a:ext uri="{9D8B030D-6E8A-4147-A177-3AD203B41FA5}">
                      <a16:colId xmlns:a16="http://schemas.microsoft.com/office/drawing/2014/main" val="627806087"/>
                    </a:ext>
                  </a:extLst>
                </a:gridCol>
                <a:gridCol w="282606">
                  <a:extLst>
                    <a:ext uri="{9D8B030D-6E8A-4147-A177-3AD203B41FA5}">
                      <a16:colId xmlns:a16="http://schemas.microsoft.com/office/drawing/2014/main" val="371778404"/>
                    </a:ext>
                  </a:extLst>
                </a:gridCol>
                <a:gridCol w="282606">
                  <a:extLst>
                    <a:ext uri="{9D8B030D-6E8A-4147-A177-3AD203B41FA5}">
                      <a16:colId xmlns:a16="http://schemas.microsoft.com/office/drawing/2014/main" val="305405284"/>
                    </a:ext>
                  </a:extLst>
                </a:gridCol>
                <a:gridCol w="282606">
                  <a:extLst>
                    <a:ext uri="{9D8B030D-6E8A-4147-A177-3AD203B41FA5}">
                      <a16:colId xmlns:a16="http://schemas.microsoft.com/office/drawing/2014/main" val="29543921"/>
                    </a:ext>
                  </a:extLst>
                </a:gridCol>
                <a:gridCol w="282606">
                  <a:extLst>
                    <a:ext uri="{9D8B030D-6E8A-4147-A177-3AD203B41FA5}">
                      <a16:colId xmlns:a16="http://schemas.microsoft.com/office/drawing/2014/main" val="4273928552"/>
                    </a:ext>
                  </a:extLst>
                </a:gridCol>
                <a:gridCol w="282606">
                  <a:extLst>
                    <a:ext uri="{9D8B030D-6E8A-4147-A177-3AD203B41FA5}">
                      <a16:colId xmlns:a16="http://schemas.microsoft.com/office/drawing/2014/main" val="844272191"/>
                    </a:ext>
                  </a:extLst>
                </a:gridCol>
                <a:gridCol w="282606">
                  <a:extLst>
                    <a:ext uri="{9D8B030D-6E8A-4147-A177-3AD203B41FA5}">
                      <a16:colId xmlns:a16="http://schemas.microsoft.com/office/drawing/2014/main" val="1347387674"/>
                    </a:ext>
                  </a:extLst>
                </a:gridCol>
                <a:gridCol w="282606">
                  <a:extLst>
                    <a:ext uri="{9D8B030D-6E8A-4147-A177-3AD203B41FA5}">
                      <a16:colId xmlns:a16="http://schemas.microsoft.com/office/drawing/2014/main" val="1781131391"/>
                    </a:ext>
                  </a:extLst>
                </a:gridCol>
                <a:gridCol w="282606">
                  <a:extLst>
                    <a:ext uri="{9D8B030D-6E8A-4147-A177-3AD203B41FA5}">
                      <a16:colId xmlns:a16="http://schemas.microsoft.com/office/drawing/2014/main" val="384615516"/>
                    </a:ext>
                  </a:extLst>
                </a:gridCol>
                <a:gridCol w="282606">
                  <a:extLst>
                    <a:ext uri="{9D8B030D-6E8A-4147-A177-3AD203B41FA5}">
                      <a16:colId xmlns:a16="http://schemas.microsoft.com/office/drawing/2014/main" val="2585931872"/>
                    </a:ext>
                  </a:extLst>
                </a:gridCol>
                <a:gridCol w="282606">
                  <a:extLst>
                    <a:ext uri="{9D8B030D-6E8A-4147-A177-3AD203B41FA5}">
                      <a16:colId xmlns:a16="http://schemas.microsoft.com/office/drawing/2014/main" val="1608020694"/>
                    </a:ext>
                  </a:extLst>
                </a:gridCol>
                <a:gridCol w="282606">
                  <a:extLst>
                    <a:ext uri="{9D8B030D-6E8A-4147-A177-3AD203B41FA5}">
                      <a16:colId xmlns:a16="http://schemas.microsoft.com/office/drawing/2014/main" val="4164423105"/>
                    </a:ext>
                  </a:extLst>
                </a:gridCol>
                <a:gridCol w="282606">
                  <a:extLst>
                    <a:ext uri="{9D8B030D-6E8A-4147-A177-3AD203B41FA5}">
                      <a16:colId xmlns:a16="http://schemas.microsoft.com/office/drawing/2014/main" val="3233058977"/>
                    </a:ext>
                  </a:extLst>
                </a:gridCol>
                <a:gridCol w="282606">
                  <a:extLst>
                    <a:ext uri="{9D8B030D-6E8A-4147-A177-3AD203B41FA5}">
                      <a16:colId xmlns:a16="http://schemas.microsoft.com/office/drawing/2014/main" val="2889151618"/>
                    </a:ext>
                  </a:extLst>
                </a:gridCol>
                <a:gridCol w="282606">
                  <a:extLst>
                    <a:ext uri="{9D8B030D-6E8A-4147-A177-3AD203B41FA5}">
                      <a16:colId xmlns:a16="http://schemas.microsoft.com/office/drawing/2014/main" val="560411669"/>
                    </a:ext>
                  </a:extLst>
                </a:gridCol>
                <a:gridCol w="282606">
                  <a:extLst>
                    <a:ext uri="{9D8B030D-6E8A-4147-A177-3AD203B41FA5}">
                      <a16:colId xmlns:a16="http://schemas.microsoft.com/office/drawing/2014/main" val="3884846165"/>
                    </a:ext>
                  </a:extLst>
                </a:gridCol>
                <a:gridCol w="282606">
                  <a:extLst>
                    <a:ext uri="{9D8B030D-6E8A-4147-A177-3AD203B41FA5}">
                      <a16:colId xmlns:a16="http://schemas.microsoft.com/office/drawing/2014/main" val="1129982004"/>
                    </a:ext>
                  </a:extLst>
                </a:gridCol>
                <a:gridCol w="282606">
                  <a:extLst>
                    <a:ext uri="{9D8B030D-6E8A-4147-A177-3AD203B41FA5}">
                      <a16:colId xmlns:a16="http://schemas.microsoft.com/office/drawing/2014/main" val="921361012"/>
                    </a:ext>
                  </a:extLst>
                </a:gridCol>
                <a:gridCol w="282606">
                  <a:extLst>
                    <a:ext uri="{9D8B030D-6E8A-4147-A177-3AD203B41FA5}">
                      <a16:colId xmlns:a16="http://schemas.microsoft.com/office/drawing/2014/main" val="1082313226"/>
                    </a:ext>
                  </a:extLst>
                </a:gridCol>
                <a:gridCol w="282606">
                  <a:extLst>
                    <a:ext uri="{9D8B030D-6E8A-4147-A177-3AD203B41FA5}">
                      <a16:colId xmlns:a16="http://schemas.microsoft.com/office/drawing/2014/main" val="3555641462"/>
                    </a:ext>
                  </a:extLst>
                </a:gridCol>
                <a:gridCol w="282606">
                  <a:extLst>
                    <a:ext uri="{9D8B030D-6E8A-4147-A177-3AD203B41FA5}">
                      <a16:colId xmlns:a16="http://schemas.microsoft.com/office/drawing/2014/main" val="2046748408"/>
                    </a:ext>
                  </a:extLst>
                </a:gridCol>
                <a:gridCol w="282606">
                  <a:extLst>
                    <a:ext uri="{9D8B030D-6E8A-4147-A177-3AD203B41FA5}">
                      <a16:colId xmlns:a16="http://schemas.microsoft.com/office/drawing/2014/main" val="61301162"/>
                    </a:ext>
                  </a:extLst>
                </a:gridCol>
                <a:gridCol w="282606">
                  <a:extLst>
                    <a:ext uri="{9D8B030D-6E8A-4147-A177-3AD203B41FA5}">
                      <a16:colId xmlns:a16="http://schemas.microsoft.com/office/drawing/2014/main" val="151961678"/>
                    </a:ext>
                  </a:extLst>
                </a:gridCol>
                <a:gridCol w="282606">
                  <a:extLst>
                    <a:ext uri="{9D8B030D-6E8A-4147-A177-3AD203B41FA5}">
                      <a16:colId xmlns:a16="http://schemas.microsoft.com/office/drawing/2014/main" val="3307757913"/>
                    </a:ext>
                  </a:extLst>
                </a:gridCol>
                <a:gridCol w="282606">
                  <a:extLst>
                    <a:ext uri="{9D8B030D-6E8A-4147-A177-3AD203B41FA5}">
                      <a16:colId xmlns:a16="http://schemas.microsoft.com/office/drawing/2014/main" val="2537069362"/>
                    </a:ext>
                  </a:extLst>
                </a:gridCol>
                <a:gridCol w="282606">
                  <a:extLst>
                    <a:ext uri="{9D8B030D-6E8A-4147-A177-3AD203B41FA5}">
                      <a16:colId xmlns:a16="http://schemas.microsoft.com/office/drawing/2014/main" val="3220850051"/>
                    </a:ext>
                  </a:extLst>
                </a:gridCol>
                <a:gridCol w="282606">
                  <a:extLst>
                    <a:ext uri="{9D8B030D-6E8A-4147-A177-3AD203B41FA5}">
                      <a16:colId xmlns:a16="http://schemas.microsoft.com/office/drawing/2014/main" val="4047037587"/>
                    </a:ext>
                  </a:extLst>
                </a:gridCol>
                <a:gridCol w="282606">
                  <a:extLst>
                    <a:ext uri="{9D8B030D-6E8A-4147-A177-3AD203B41FA5}">
                      <a16:colId xmlns:a16="http://schemas.microsoft.com/office/drawing/2014/main" val="1193031526"/>
                    </a:ext>
                  </a:extLst>
                </a:gridCol>
              </a:tblGrid>
              <a:tr h="260216">
                <a:tc>
                  <a:txBody>
                    <a:bodyPr/>
                    <a:lstStyle/>
                    <a:p>
                      <a:pPr algn="ctr" latinLnBrk="1"/>
                      <a:r>
                        <a:rPr lang="ko-KR" altLang="en-US" sz="1000" b="1" dirty="0">
                          <a:solidFill>
                            <a:schemeClr val="tx1"/>
                          </a:solidFill>
                        </a:rPr>
                        <a:t>구분</a:t>
                      </a:r>
                    </a:p>
                  </a:txBody>
                  <a:tcPr anchor="ctr">
                    <a:lnR w="3175" cap="flat" cmpd="sng" algn="ctr">
                      <a:solidFill>
                        <a:schemeClr val="bg1">
                          <a:lumMod val="75000"/>
                        </a:schemeClr>
                      </a:solid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gridSpan="30">
                  <a:txBody>
                    <a:bodyPr/>
                    <a:lstStyle/>
                    <a:p>
                      <a:pPr marL="0" marR="0" indent="0" algn="ctr" defTabSz="914400" rtl="0" eaLnBrk="1" fontAlgn="auto" latinLnBrk="1" hangingPunct="1">
                        <a:lnSpc>
                          <a:spcPct val="100000"/>
                        </a:lnSpc>
                        <a:spcBef>
                          <a:spcPts val="0"/>
                        </a:spcBef>
                        <a:spcAft>
                          <a:spcPts val="0"/>
                        </a:spcAft>
                        <a:buClrTx/>
                        <a:buSzTx/>
                        <a:buFontTx/>
                        <a:buNone/>
                        <a:tabLst/>
                        <a:defRPr/>
                      </a:pPr>
                      <a:r>
                        <a:rPr lang="ko-KR" altLang="en-US" sz="1000" b="1" dirty="0">
                          <a:solidFill>
                            <a:schemeClr val="tx1"/>
                          </a:solidFill>
                        </a:rPr>
                        <a:t>내용</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0"/>
                  </a:ext>
                </a:extLst>
              </a:tr>
              <a:tr h="551915">
                <a:tc>
                  <a:txBody>
                    <a:bodyPr/>
                    <a:lstStyle/>
                    <a:p>
                      <a:pPr algn="ctr" latinLnBrk="1">
                        <a:lnSpc>
                          <a:spcPct val="120000"/>
                        </a:lnSpc>
                      </a:pPr>
                      <a:r>
                        <a:rPr lang="ko-KR" altLang="en-US" sz="900" dirty="0">
                          <a:solidFill>
                            <a:schemeClr val="tx1"/>
                          </a:solidFill>
                          <a:latin typeface="+mn-ea"/>
                          <a:ea typeface="+mn-ea"/>
                        </a:rPr>
                        <a:t>기획배경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en-US" altLang="ko-KR" sz="900" dirty="0">
                          <a:solidFill>
                            <a:schemeClr val="tx1"/>
                          </a:solidFill>
                          <a:latin typeface="+mn-ea"/>
                          <a:ea typeface="+mn-ea"/>
                        </a:rPr>
                        <a:t>WHS </a:t>
                      </a:r>
                      <a:r>
                        <a:rPr lang="ko-KR" altLang="en-US" sz="900" dirty="0">
                          <a:solidFill>
                            <a:schemeClr val="tx1"/>
                          </a:solidFill>
                          <a:latin typeface="+mn-ea"/>
                          <a:ea typeface="+mn-ea"/>
                        </a:rPr>
                        <a:t>앱 개발 과제</a:t>
                      </a:r>
                      <a:r>
                        <a:rPr lang="en-US" altLang="ko-KR" sz="900" dirty="0">
                          <a:solidFill>
                            <a:schemeClr val="tx1"/>
                          </a:solidFill>
                          <a:latin typeface="+mn-ea"/>
                          <a:ea typeface="+mn-ea"/>
                        </a:rPr>
                        <a:t>.</a:t>
                      </a:r>
                      <a:endParaRPr lang="ko-KR" altLang="en-US"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1"/>
                  </a:ext>
                </a:extLst>
              </a:tr>
              <a:tr h="504056">
                <a:tc>
                  <a:txBody>
                    <a:bodyPr/>
                    <a:lstStyle/>
                    <a:p>
                      <a:pPr algn="ctr" latinLnBrk="1">
                        <a:lnSpc>
                          <a:spcPct val="120000"/>
                        </a:lnSpc>
                      </a:pPr>
                      <a:r>
                        <a:rPr lang="ko-KR" altLang="en-US" sz="900" dirty="0">
                          <a:solidFill>
                            <a:schemeClr val="tx1"/>
                          </a:solidFill>
                          <a:latin typeface="+mn-ea"/>
                          <a:ea typeface="+mn-ea"/>
                        </a:rPr>
                        <a:t>기획목적</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작은 중고 웹사이트</a:t>
                      </a:r>
                      <a:r>
                        <a:rPr lang="en-US" altLang="ko-KR" sz="9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중고 플랫폼의 요구한 기능을 전부 구현</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2"/>
                  </a:ext>
                </a:extLst>
              </a:tr>
              <a:tr h="504056">
                <a:tc>
                  <a:txBody>
                    <a:bodyPr/>
                    <a:lstStyle/>
                    <a:p>
                      <a:pPr algn="ctr" latinLnBrk="1">
                        <a:lnSpc>
                          <a:spcPct val="120000"/>
                        </a:lnSpc>
                      </a:pPr>
                      <a:r>
                        <a:rPr lang="ko-KR" altLang="en-US" sz="900" dirty="0">
                          <a:solidFill>
                            <a:schemeClr val="tx1"/>
                          </a:solidFill>
                          <a:latin typeface="+mn-ea"/>
                          <a:ea typeface="+mn-ea"/>
                        </a:rPr>
                        <a:t>기대효과</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실력 증진</a:t>
                      </a:r>
                      <a:r>
                        <a:rPr lang="en-US" altLang="ko-KR" sz="900" dirty="0">
                          <a:solidFill>
                            <a:schemeClr val="tx1"/>
                          </a:solidFill>
                          <a:latin typeface="+mn-ea"/>
                          <a:ea typeface="+mn-ea"/>
                        </a:rPr>
                        <a:t>.</a:t>
                      </a:r>
                    </a:p>
                    <a:p>
                      <a:pPr marL="171450" indent="-171450" algn="just" latinLnBrk="1">
                        <a:lnSpc>
                          <a:spcPct val="130000"/>
                        </a:lnSpc>
                        <a:buFont typeface="Arial" panose="020B0604020202020204" pitchFamily="34" charset="0"/>
                        <a:buChar char="•"/>
                      </a:pPr>
                      <a:r>
                        <a:rPr lang="ko-KR" altLang="en-US" sz="900" dirty="0" err="1">
                          <a:solidFill>
                            <a:schemeClr val="tx1"/>
                          </a:solidFill>
                          <a:latin typeface="+mn-ea"/>
                          <a:ea typeface="+mn-ea"/>
                        </a:rPr>
                        <a:t>시큐어</a:t>
                      </a:r>
                      <a:r>
                        <a:rPr lang="ko-KR" altLang="en-US" sz="900" dirty="0">
                          <a:solidFill>
                            <a:schemeClr val="tx1"/>
                          </a:solidFill>
                          <a:latin typeface="+mn-ea"/>
                          <a:ea typeface="+mn-ea"/>
                        </a:rPr>
                        <a:t> 코딩의 이해</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3"/>
                  </a:ext>
                </a:extLst>
              </a:tr>
              <a:tr h="504056">
                <a:tc>
                  <a:txBody>
                    <a:bodyPr/>
                    <a:lstStyle/>
                    <a:p>
                      <a:pPr algn="ctr" latinLnBrk="1">
                        <a:lnSpc>
                          <a:spcPct val="120000"/>
                        </a:lnSpc>
                      </a:pPr>
                      <a:r>
                        <a:rPr lang="ko-KR" altLang="en-US" sz="900" dirty="0">
                          <a:solidFill>
                            <a:schemeClr val="tx1"/>
                          </a:solidFill>
                          <a:latin typeface="+mn-ea"/>
                          <a:ea typeface="+mn-ea"/>
                        </a:rPr>
                        <a:t>기능요약</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개발 보안 방법론 경험하여 </a:t>
                      </a:r>
                      <a:r>
                        <a:rPr lang="ko-KR" altLang="en-US" sz="900" dirty="0" err="1">
                          <a:solidFill>
                            <a:schemeClr val="tx1"/>
                          </a:solidFill>
                          <a:latin typeface="+mn-ea"/>
                          <a:ea typeface="+mn-ea"/>
                        </a:rPr>
                        <a:t>시큐어</a:t>
                      </a:r>
                      <a:r>
                        <a:rPr lang="ko-KR" altLang="en-US" sz="900" dirty="0">
                          <a:solidFill>
                            <a:schemeClr val="tx1"/>
                          </a:solidFill>
                          <a:latin typeface="+mn-ea"/>
                          <a:ea typeface="+mn-ea"/>
                        </a:rPr>
                        <a:t> 코딩 습득</a:t>
                      </a:r>
                      <a:r>
                        <a:rPr lang="en-US" altLang="ko-KR" sz="900" dirty="0">
                          <a:solidFill>
                            <a:schemeClr val="tx1"/>
                          </a:solidFill>
                          <a:latin typeface="+mn-ea"/>
                          <a:ea typeface="+mn-ea"/>
                        </a:rPr>
                        <a:t>.</a:t>
                      </a: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921827172"/>
                  </a:ext>
                </a:extLst>
              </a:tr>
              <a:tr h="504056">
                <a:tc>
                  <a:txBody>
                    <a:bodyPr/>
                    <a:lstStyle/>
                    <a:p>
                      <a:pPr algn="ctr" latinLnBrk="1">
                        <a:lnSpc>
                          <a:spcPct val="120000"/>
                        </a:lnSpc>
                      </a:pPr>
                      <a:r>
                        <a:rPr lang="ko-KR" altLang="en-US" sz="900" dirty="0">
                          <a:solidFill>
                            <a:schemeClr val="tx1"/>
                          </a:solidFill>
                          <a:latin typeface="+mn-ea"/>
                          <a:ea typeface="+mn-ea"/>
                        </a:rPr>
                        <a:t>기타사항</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gridSpan="30">
                  <a:txBody>
                    <a:bodyPr/>
                    <a:lstStyle/>
                    <a:p>
                      <a:pPr marL="171450" indent="-171450" algn="just" latinLnBrk="1">
                        <a:lnSpc>
                          <a:spcPct val="130000"/>
                        </a:lnSpc>
                        <a:buFont typeface="Arial" panose="020B0604020202020204" pitchFamily="34" charset="0"/>
                        <a:buChar char="•"/>
                      </a:pPr>
                      <a:r>
                        <a:rPr lang="ko-KR" altLang="en-US" sz="900" dirty="0">
                          <a:solidFill>
                            <a:schemeClr val="tx1"/>
                          </a:solidFill>
                          <a:latin typeface="+mn-ea"/>
                          <a:ea typeface="+mn-ea"/>
                        </a:rPr>
                        <a:t>없음</a:t>
                      </a: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noFill/>
                      <a:prstDash val="sysDot"/>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71527082"/>
                  </a:ext>
                </a:extLst>
              </a:tr>
              <a:tr h="147693">
                <a:tc gridSpan="3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noFill/>
                      <a:prstDash val="solid"/>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marL="171450" indent="-171450" algn="just" latinLnBrk="1">
                        <a:lnSpc>
                          <a:spcPct val="130000"/>
                        </a:lnSpc>
                        <a:buFont typeface="Arial" panose="020B0604020202020204" pitchFamily="34" charset="0"/>
                        <a:buChar char="•"/>
                      </a:pPr>
                      <a:endParaRPr lang="en-US" altLang="ko-KR" sz="9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616981493"/>
                  </a:ext>
                </a:extLst>
              </a:tr>
              <a:tr h="291709">
                <a:tc rowSpan="2">
                  <a:txBody>
                    <a:bodyPr/>
                    <a:lstStyle/>
                    <a:p>
                      <a:pPr algn="ctr" latinLnBrk="1">
                        <a:lnSpc>
                          <a:spcPct val="120000"/>
                        </a:lnSpc>
                      </a:pPr>
                      <a:r>
                        <a:rPr lang="ko-KR" altLang="en-US" sz="900" dirty="0">
                          <a:solidFill>
                            <a:schemeClr val="tx1"/>
                          </a:solidFill>
                          <a:latin typeface="+mn-ea"/>
                          <a:ea typeface="+mn-ea"/>
                        </a:rPr>
                        <a:t>시간</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95000"/>
                      </a:schemeClr>
                    </a:solid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1W</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2W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3W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7">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4W</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tc gridSpan="2">
                  <a:txBody>
                    <a:bodyPr/>
                    <a:lstStyle/>
                    <a:p>
                      <a:pPr marL="0" indent="0" algn="just" latinLnBrk="1">
                        <a:lnSpc>
                          <a:spcPct val="130000"/>
                        </a:lnSpc>
                        <a:buFont typeface="Arial" panose="020B0604020202020204" pitchFamily="34" charset="0"/>
                        <a:buNone/>
                      </a:pPr>
                      <a:r>
                        <a:rPr lang="en-US" altLang="ko-KR" sz="800" dirty="0">
                          <a:solidFill>
                            <a:schemeClr val="tx1"/>
                          </a:solidFill>
                          <a:latin typeface="+mn-ea"/>
                          <a:ea typeface="+mn-ea"/>
                        </a:rPr>
                        <a:t>5W</a:t>
                      </a: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solidFill>
                      <a:schemeClr val="bg1">
                        <a:lumMod val="95000"/>
                      </a:schemeClr>
                    </a:solidFill>
                  </a:tcPr>
                </a:tc>
                <a:tc hMerge="1">
                  <a:txBody>
                    <a:bodyPr/>
                    <a:lstStyle/>
                    <a:p>
                      <a:pPr marL="0" indent="0" algn="just" latinLnBrk="1">
                        <a:lnSpc>
                          <a:spcPct val="130000"/>
                        </a:lnSpc>
                        <a:buFont typeface="Arial" panose="020B0604020202020204" pitchFamily="34" charset="0"/>
                        <a:buNone/>
                      </a:pPr>
                      <a:endParaRPr lang="en-US" altLang="ko-KR" sz="9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65000"/>
                        </a:schemeClr>
                      </a:solidFill>
                      <a:prstDash val="sysDot"/>
                      <a:round/>
                      <a:headEnd type="none" w="med" len="med"/>
                      <a:tailEnd type="none" w="med" len="med"/>
                    </a:lnB>
                    <a:noFill/>
                  </a:tcPr>
                </a:tc>
                <a:extLst>
                  <a:ext uri="{0D108BD9-81ED-4DB2-BD59-A6C34878D82A}">
                    <a16:rowId xmlns:a16="http://schemas.microsoft.com/office/drawing/2014/main" val="3209983131"/>
                  </a:ext>
                </a:extLst>
              </a:tr>
              <a:tr h="291709">
                <a:tc vMerge="1">
                  <a:txBody>
                    <a:bodyPr/>
                    <a:lstStyle/>
                    <a:p>
                      <a:pPr algn="ctr" latinLnBrk="1">
                        <a:lnSpc>
                          <a:spcPct val="120000"/>
                        </a:lnSpc>
                      </a:pPr>
                      <a:endParaRPr lang="ko-KR" altLang="en-US" sz="9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10</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11</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19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20</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21</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22</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23</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24</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25</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26</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27</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28</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29</a:t>
                      </a: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r>
                        <a:rPr lang="en-US" altLang="ko-KR" sz="700" dirty="0">
                          <a:solidFill>
                            <a:schemeClr val="tx1"/>
                          </a:solidFill>
                          <a:latin typeface="+mn-ea"/>
                          <a:ea typeface="+mn-ea"/>
                        </a:rPr>
                        <a:t>30</a:t>
                      </a: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ysDot"/>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301870032"/>
                  </a:ext>
                </a:extLst>
              </a:tr>
              <a:tr h="212347">
                <a:tc>
                  <a:txBody>
                    <a:bodyPr/>
                    <a:lstStyle/>
                    <a:p>
                      <a:pPr marL="0" indent="0" algn="r" latinLnBrk="1">
                        <a:lnSpc>
                          <a:spcPct val="120000"/>
                        </a:lnSpc>
                        <a:buFont typeface="Arial" panose="020B0604020202020204" pitchFamily="34" charset="0"/>
                        <a:buNone/>
                      </a:pPr>
                      <a:r>
                        <a:rPr lang="en-US" altLang="ko-KR" sz="800" dirty="0">
                          <a:solidFill>
                            <a:schemeClr val="tx1"/>
                          </a:solidFill>
                          <a:latin typeface="+mn-ea"/>
                          <a:ea typeface="+mn-ea"/>
                        </a:rPr>
                        <a:t>Project</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807584751"/>
                  </a:ext>
                </a:extLst>
              </a:tr>
              <a:tr h="133033">
                <a:tc>
                  <a:txBody>
                    <a:bodyPr/>
                    <a:lstStyle/>
                    <a:p>
                      <a:pPr marL="0" indent="0" algn="r" latinLnBrk="1">
                        <a:lnSpc>
                          <a:spcPct val="120000"/>
                        </a:lnSpc>
                        <a:buFont typeface="Arial" panose="020B0604020202020204" pitchFamily="34" charset="0"/>
                        <a:buNone/>
                      </a:pPr>
                      <a:r>
                        <a:rPr lang="ko-KR" altLang="en-US" sz="800" dirty="0">
                          <a:solidFill>
                            <a:schemeClr val="tx1"/>
                          </a:solidFill>
                          <a:latin typeface="+mn-ea"/>
                          <a:ea typeface="+mn-ea"/>
                        </a:rPr>
                        <a:t>요구사항 도출</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009021828"/>
                  </a:ext>
                </a:extLst>
              </a:tr>
              <a:tr h="125727">
                <a:tc>
                  <a:txBody>
                    <a:bodyPr/>
                    <a:lstStyle/>
                    <a:p>
                      <a:pPr marL="0" indent="0" algn="r" latinLnBrk="1">
                        <a:lnSpc>
                          <a:spcPct val="120000"/>
                        </a:lnSpc>
                        <a:buFont typeface="Arial" panose="020B0604020202020204" pitchFamily="34" charset="0"/>
                        <a:buNone/>
                      </a:pPr>
                      <a:r>
                        <a:rPr lang="ko-KR" altLang="en-US" sz="800" dirty="0">
                          <a:solidFill>
                            <a:schemeClr val="tx1"/>
                          </a:solidFill>
                          <a:latin typeface="+mn-ea"/>
                          <a:ea typeface="+mn-ea"/>
                        </a:rPr>
                        <a:t>개발 보안 방법 </a:t>
                      </a:r>
                      <a:r>
                        <a:rPr lang="ko-KR" altLang="en-US" sz="800" dirty="0" err="1">
                          <a:solidFill>
                            <a:schemeClr val="tx1"/>
                          </a:solidFill>
                          <a:latin typeface="+mn-ea"/>
                          <a:ea typeface="+mn-ea"/>
                        </a:rPr>
                        <a:t>적용론</a:t>
                      </a:r>
                      <a:endParaRPr lang="ko-KR" altLang="en-US"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chemeClr val="bg1">
                          <a:lumMod val="85000"/>
                        </a:schemeClr>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2463912"/>
                  </a:ext>
                </a:extLst>
              </a:tr>
              <a:tr h="125727">
                <a:tc>
                  <a:txBody>
                    <a:bodyPr/>
                    <a:lstStyle/>
                    <a:p>
                      <a:pPr marL="0" indent="0" algn="r" latinLnBrk="1">
                        <a:lnSpc>
                          <a:spcPct val="120000"/>
                        </a:lnSpc>
                        <a:buFont typeface="Arial" panose="020B0604020202020204" pitchFamily="34" charset="0"/>
                        <a:buNone/>
                      </a:pPr>
                      <a:r>
                        <a:rPr lang="ko-KR" altLang="en-US" sz="800" dirty="0">
                          <a:solidFill>
                            <a:schemeClr val="tx1"/>
                          </a:solidFill>
                          <a:latin typeface="+mn-ea"/>
                          <a:ea typeface="+mn-ea"/>
                        </a:rPr>
                        <a:t>시스템 설계</a:t>
                      </a: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773015604"/>
                  </a:ext>
                </a:extLst>
              </a:tr>
              <a:tr h="125727">
                <a:tc>
                  <a:txBody>
                    <a:bodyPr/>
                    <a:lstStyle/>
                    <a:p>
                      <a:pPr marL="0" indent="0" algn="r" latinLnBrk="1">
                        <a:lnSpc>
                          <a:spcPct val="120000"/>
                        </a:lnSpc>
                        <a:buFont typeface="Arial" panose="020B0604020202020204" pitchFamily="34" charset="0"/>
                        <a:buNone/>
                      </a:pPr>
                      <a:r>
                        <a:rPr lang="ko-KR" altLang="en-US" sz="800" dirty="0">
                          <a:solidFill>
                            <a:schemeClr val="tx1"/>
                          </a:solidFill>
                          <a:latin typeface="+mn-ea"/>
                          <a:ea typeface="+mn-ea"/>
                        </a:rPr>
                        <a:t>시스템구축</a:t>
                      </a:r>
                      <a:endParaRPr lang="en-US" altLang="ko-KR"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502992516"/>
                  </a:ext>
                </a:extLst>
              </a:tr>
              <a:tr h="125727">
                <a:tc>
                  <a:txBody>
                    <a:bodyPr/>
                    <a:lstStyle/>
                    <a:p>
                      <a:pPr marL="0" indent="0" algn="r" latinLnBrk="1">
                        <a:lnSpc>
                          <a:spcPct val="120000"/>
                        </a:lnSpc>
                        <a:buFont typeface="Arial" panose="020B0604020202020204" pitchFamily="34" charset="0"/>
                        <a:buNone/>
                      </a:pPr>
                      <a:r>
                        <a:rPr lang="ko-KR" altLang="en-US" sz="800" dirty="0">
                          <a:solidFill>
                            <a:schemeClr val="tx1"/>
                          </a:solidFill>
                          <a:latin typeface="+mn-ea"/>
                          <a:ea typeface="+mn-ea"/>
                        </a:rPr>
                        <a:t>구현</a:t>
                      </a:r>
                      <a:endParaRPr lang="en-US" altLang="ko-KR" sz="800" dirty="0">
                        <a:solidFill>
                          <a:schemeClr val="tx1"/>
                        </a:solidFill>
                        <a:latin typeface="+mn-ea"/>
                        <a:ea typeface="+mn-ea"/>
                      </a:endParaRPr>
                    </a:p>
                  </a:txBody>
                  <a:tcPr anchor="ctr">
                    <a:lnR w="3175" cap="flat" cmpd="sng" algn="ctr">
                      <a:solidFill>
                        <a:schemeClr val="bg1">
                          <a:lumMod val="7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no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solidFill>
                        <a:schemeClr val="bg1">
                          <a:lumMod val="65000"/>
                        </a:schemeClr>
                      </a:solidFill>
                      <a:prstDash val="sysDot"/>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tc>
                  <a:txBody>
                    <a:bodyPr/>
                    <a:lstStyle/>
                    <a:p>
                      <a:pPr marL="0" indent="0" algn="ctr" latinLnBrk="1">
                        <a:lnSpc>
                          <a:spcPct val="130000"/>
                        </a:lnSpc>
                        <a:buFont typeface="Arial" panose="020B0604020202020204" pitchFamily="34" charset="0"/>
                        <a:buNone/>
                      </a:pPr>
                      <a:endParaRPr lang="en-US" altLang="ko-KR" sz="700" dirty="0">
                        <a:solidFill>
                          <a:schemeClr val="tx1"/>
                        </a:solidFill>
                        <a:latin typeface="+mn-ea"/>
                        <a:ea typeface="+mn-ea"/>
                      </a:endParaRPr>
                    </a:p>
                  </a:txBody>
                  <a:tcPr anchor="ctr">
                    <a:lnL w="3175" cap="flat" cmpd="sng" algn="ctr">
                      <a:solidFill>
                        <a:schemeClr val="bg1">
                          <a:lumMod val="65000"/>
                        </a:schemeClr>
                      </a:solidFill>
                      <a:prstDash val="sysDot"/>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pattFill prst="wdUpDiag">
                      <a:fgClr>
                        <a:srgbClr val="DDDDDD"/>
                      </a:fgClr>
                      <a:bgClr>
                        <a:schemeClr val="bg1"/>
                      </a:bgClr>
                    </a:pattFill>
                  </a:tcPr>
                </a:tc>
                <a:extLst>
                  <a:ext uri="{0D108BD9-81ED-4DB2-BD59-A6C34878D82A}">
                    <a16:rowId xmlns:a16="http://schemas.microsoft.com/office/drawing/2014/main" val="2990935818"/>
                  </a:ext>
                </a:extLst>
              </a:tr>
            </a:tbl>
          </a:graphicData>
        </a:graphic>
      </p:graphicFrame>
      <p:sp>
        <p:nvSpPr>
          <p:cNvPr id="5" name="TextBox 4">
            <a:extLst>
              <a:ext uri="{FF2B5EF4-FFF2-40B4-BE49-F238E27FC236}">
                <a16:creationId xmlns:a16="http://schemas.microsoft.com/office/drawing/2014/main" id="{67F700A4-35BE-48E8-B4CE-95643D148D21}"/>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3</a:t>
            </a:fld>
            <a:endParaRPr lang="ko-KR" altLang="en-US" sz="900" dirty="0"/>
          </a:p>
        </p:txBody>
      </p:sp>
      <p:pic>
        <p:nvPicPr>
          <p:cNvPr id="6" name="그림 5">
            <a:extLst>
              <a:ext uri="{FF2B5EF4-FFF2-40B4-BE49-F238E27FC236}">
                <a16:creationId xmlns:a16="http://schemas.microsoft.com/office/drawing/2014/main" id="{7BBC7C66-DD57-9D4E-CCFC-B17E385E104A}"/>
              </a:ext>
            </a:extLst>
          </p:cNvPr>
          <p:cNvPicPr>
            <a:picLocks noChangeAspect="1"/>
          </p:cNvPicPr>
          <p:nvPr/>
        </p:nvPicPr>
        <p:blipFill>
          <a:blip r:embed="rId2"/>
          <a:stretch>
            <a:fillRect/>
          </a:stretch>
        </p:blipFill>
        <p:spPr>
          <a:xfrm>
            <a:off x="2495600" y="4941168"/>
            <a:ext cx="8498528" cy="1319121"/>
          </a:xfrm>
          <a:prstGeom prst="rect">
            <a:avLst/>
          </a:prstGeom>
        </p:spPr>
      </p:pic>
    </p:spTree>
    <p:extLst>
      <p:ext uri="{BB962C8B-B14F-4D97-AF65-F5344CB8AC3E}">
        <p14:creationId xmlns:p14="http://schemas.microsoft.com/office/powerpoint/2010/main" val="3982823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9F2D03-4DCC-42DA-95ED-B3FF360D7F63}"/>
              </a:ext>
            </a:extLst>
          </p:cNvPr>
          <p:cNvSpPr>
            <a:spLocks noGrp="1"/>
          </p:cNvSpPr>
          <p:nvPr>
            <p:ph type="title"/>
          </p:nvPr>
        </p:nvSpPr>
        <p:spPr/>
        <p:txBody>
          <a:bodyPr/>
          <a:lstStyle/>
          <a:p>
            <a:r>
              <a:rPr lang="en-US" altLang="ko-KR" dirty="0"/>
              <a:t>User flow</a:t>
            </a:r>
            <a:endParaRPr lang="ko-KR" altLang="en-US" dirty="0"/>
          </a:p>
        </p:txBody>
      </p:sp>
      <p:graphicFrame>
        <p:nvGraphicFramePr>
          <p:cNvPr id="3" name="표 2">
            <a:extLst>
              <a:ext uri="{FF2B5EF4-FFF2-40B4-BE49-F238E27FC236}">
                <a16:creationId xmlns:a16="http://schemas.microsoft.com/office/drawing/2014/main" id="{8B87A678-AF99-4807-A120-CB661ED337F4}"/>
              </a:ext>
            </a:extLst>
          </p:cNvPr>
          <p:cNvGraphicFramePr>
            <a:graphicFrameLocks noGrp="1"/>
          </p:cNvGraphicFramePr>
          <p:nvPr>
            <p:extLst>
              <p:ext uri="{D42A27DB-BD31-4B8C-83A1-F6EECF244321}">
                <p14:modId xmlns:p14="http://schemas.microsoft.com/office/powerpoint/2010/main" val="3387911969"/>
              </p:ext>
            </p:extLst>
          </p:nvPr>
        </p:nvGraphicFramePr>
        <p:xfrm>
          <a:off x="1197870" y="1700808"/>
          <a:ext cx="9796259" cy="3960440"/>
        </p:xfrm>
        <a:graphic>
          <a:graphicData uri="http://schemas.openxmlformats.org/drawingml/2006/table">
            <a:tbl>
              <a:tblPr>
                <a:tableStyleId>{5C22544A-7EE6-4342-B048-85BDC9FD1C3A}</a:tableStyleId>
              </a:tblPr>
              <a:tblGrid>
                <a:gridCol w="1180639">
                  <a:extLst>
                    <a:ext uri="{9D8B030D-6E8A-4147-A177-3AD203B41FA5}">
                      <a16:colId xmlns:a16="http://schemas.microsoft.com/office/drawing/2014/main" val="554055183"/>
                    </a:ext>
                  </a:extLst>
                </a:gridCol>
                <a:gridCol w="2130236">
                  <a:extLst>
                    <a:ext uri="{9D8B030D-6E8A-4147-A177-3AD203B41FA5}">
                      <a16:colId xmlns:a16="http://schemas.microsoft.com/office/drawing/2014/main" val="20000"/>
                    </a:ext>
                  </a:extLst>
                </a:gridCol>
                <a:gridCol w="2257591">
                  <a:extLst>
                    <a:ext uri="{9D8B030D-6E8A-4147-A177-3AD203B41FA5}">
                      <a16:colId xmlns:a16="http://schemas.microsoft.com/office/drawing/2014/main" val="20001"/>
                    </a:ext>
                  </a:extLst>
                </a:gridCol>
                <a:gridCol w="2192190">
                  <a:extLst>
                    <a:ext uri="{9D8B030D-6E8A-4147-A177-3AD203B41FA5}">
                      <a16:colId xmlns:a16="http://schemas.microsoft.com/office/drawing/2014/main" val="20004"/>
                    </a:ext>
                  </a:extLst>
                </a:gridCol>
                <a:gridCol w="2035603">
                  <a:extLst>
                    <a:ext uri="{9D8B030D-6E8A-4147-A177-3AD203B41FA5}">
                      <a16:colId xmlns:a16="http://schemas.microsoft.com/office/drawing/2014/main" val="20005"/>
                    </a:ext>
                  </a:extLst>
                </a:gridCol>
              </a:tblGrid>
              <a:tr h="342763">
                <a:tc rowSpan="2">
                  <a:txBody>
                    <a:bodyPr/>
                    <a:lstStyle/>
                    <a:p>
                      <a:pPr algn="ctr" latinLnBrk="1"/>
                      <a:r>
                        <a:rPr lang="en-US" altLang="ko-KR" sz="1000" b="1" dirty="0">
                          <a:solidFill>
                            <a:schemeClr val="tx1"/>
                          </a:solidFill>
                        </a:rPr>
                        <a:t>Login</a:t>
                      </a:r>
                    </a:p>
                    <a:p>
                      <a:pPr algn="ctr" latinLnBrk="1"/>
                      <a:r>
                        <a:rPr lang="en-US" altLang="ko-KR" sz="1000" b="1" dirty="0">
                          <a:solidFill>
                            <a:schemeClr val="tx1"/>
                          </a:solidFill>
                        </a:rPr>
                        <a:t>User 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l" latinLnBrk="1"/>
                      <a:r>
                        <a:rPr lang="en-US" altLang="ko-KR" sz="1000" b="1" dirty="0">
                          <a:solidFill>
                            <a:schemeClr val="tx1"/>
                          </a:solidFill>
                        </a:rPr>
                        <a:t>1 STEP. Login</a:t>
                      </a:r>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2 STEP.</a:t>
                      </a:r>
                      <a:r>
                        <a:rPr lang="ko-KR" altLang="en-US" sz="1000" b="1" dirty="0">
                          <a:solidFill>
                            <a:schemeClr val="tx1"/>
                          </a:solidFill>
                        </a:rPr>
                        <a:t> </a:t>
                      </a:r>
                      <a:r>
                        <a:rPr lang="en-US" altLang="ko-KR" sz="1000" b="1" dirty="0">
                          <a:solidFill>
                            <a:schemeClr val="tx1"/>
                          </a:solidFill>
                        </a:rPr>
                        <a:t>END</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3 STEP</a:t>
                      </a:r>
                      <a:r>
                        <a:rPr lang="en-US" altLang="ko-KR" sz="1000" b="0" dirty="0">
                          <a:solidFill>
                            <a:schemeClr val="tx1"/>
                          </a:solidFill>
                        </a:rPr>
                        <a:t>.</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4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17677">
                <a:tc vMerge="1">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6" name="순서도: 수행의 시작/종료 5">
            <a:extLst>
              <a:ext uri="{FF2B5EF4-FFF2-40B4-BE49-F238E27FC236}">
                <a16:creationId xmlns:a16="http://schemas.microsoft.com/office/drawing/2014/main" id="{B7D46F69-1CA3-4F48-B383-30D303FFEABB}"/>
              </a:ext>
            </a:extLst>
          </p:cNvPr>
          <p:cNvSpPr/>
          <p:nvPr/>
        </p:nvSpPr>
        <p:spPr>
          <a:xfrm>
            <a:off x="2927648" y="2329505"/>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START</a:t>
            </a:r>
            <a:endParaRPr lang="ko-KR" altLang="en-US" sz="800" dirty="0">
              <a:solidFill>
                <a:schemeClr val="tx1"/>
              </a:solidFill>
            </a:endParaRPr>
          </a:p>
        </p:txBody>
      </p:sp>
      <p:sp>
        <p:nvSpPr>
          <p:cNvPr id="7" name="순서도: 처리 6">
            <a:extLst>
              <a:ext uri="{FF2B5EF4-FFF2-40B4-BE49-F238E27FC236}">
                <a16:creationId xmlns:a16="http://schemas.microsoft.com/office/drawing/2014/main" id="{B61B2F31-1FAE-4B5E-9F16-9334C3015BAC}"/>
              </a:ext>
            </a:extLst>
          </p:cNvPr>
          <p:cNvSpPr/>
          <p:nvPr/>
        </p:nvSpPr>
        <p:spPr>
          <a:xfrm>
            <a:off x="2927648"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로그인 화면</a:t>
            </a:r>
          </a:p>
        </p:txBody>
      </p:sp>
      <p:sp>
        <p:nvSpPr>
          <p:cNvPr id="8" name="순서도: 처리 7">
            <a:extLst>
              <a:ext uri="{FF2B5EF4-FFF2-40B4-BE49-F238E27FC236}">
                <a16:creationId xmlns:a16="http://schemas.microsoft.com/office/drawing/2014/main" id="{BB96B924-4F71-423C-9A34-4C63C04D46CB}"/>
              </a:ext>
            </a:extLst>
          </p:cNvPr>
          <p:cNvSpPr/>
          <p:nvPr/>
        </p:nvSpPr>
        <p:spPr>
          <a:xfrm>
            <a:off x="2927648" y="319360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ID </a:t>
            </a:r>
            <a:r>
              <a:rPr lang="ko-KR" altLang="en-US" sz="800" dirty="0">
                <a:solidFill>
                  <a:schemeClr val="tx1"/>
                </a:solidFill>
              </a:rPr>
              <a:t>입력</a:t>
            </a:r>
          </a:p>
        </p:txBody>
      </p:sp>
      <p:sp>
        <p:nvSpPr>
          <p:cNvPr id="9" name="순서도: 처리 8">
            <a:extLst>
              <a:ext uri="{FF2B5EF4-FFF2-40B4-BE49-F238E27FC236}">
                <a16:creationId xmlns:a16="http://schemas.microsoft.com/office/drawing/2014/main" id="{96A6B14E-E90E-4B43-A3BD-28851575D769}"/>
              </a:ext>
            </a:extLst>
          </p:cNvPr>
          <p:cNvSpPr/>
          <p:nvPr/>
        </p:nvSpPr>
        <p:spPr>
          <a:xfrm>
            <a:off x="2927648" y="362564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  PW </a:t>
            </a:r>
            <a:r>
              <a:rPr lang="ko-KR" altLang="en-US" sz="800" dirty="0">
                <a:solidFill>
                  <a:schemeClr val="tx1"/>
                </a:solidFill>
              </a:rPr>
              <a:t>입력</a:t>
            </a:r>
          </a:p>
        </p:txBody>
      </p:sp>
      <p:sp>
        <p:nvSpPr>
          <p:cNvPr id="10" name="순서도: 판단 9">
            <a:extLst>
              <a:ext uri="{FF2B5EF4-FFF2-40B4-BE49-F238E27FC236}">
                <a16:creationId xmlns:a16="http://schemas.microsoft.com/office/drawing/2014/main" id="{C07A0973-7A51-4E56-927B-66B2A3E6F2B9}"/>
              </a:ext>
            </a:extLst>
          </p:cNvPr>
          <p:cNvSpPr/>
          <p:nvPr/>
        </p:nvSpPr>
        <p:spPr>
          <a:xfrm>
            <a:off x="2927648" y="4057697"/>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logic</a:t>
            </a:r>
            <a:endParaRPr lang="ko-KR" altLang="en-US" sz="800" dirty="0">
              <a:solidFill>
                <a:schemeClr val="tx1"/>
              </a:solidFill>
            </a:endParaRPr>
          </a:p>
        </p:txBody>
      </p:sp>
      <p:cxnSp>
        <p:nvCxnSpPr>
          <p:cNvPr id="15" name="직선 화살표 연결선 14">
            <a:extLst>
              <a:ext uri="{FF2B5EF4-FFF2-40B4-BE49-F238E27FC236}">
                <a16:creationId xmlns:a16="http://schemas.microsoft.com/office/drawing/2014/main" id="{3EDA3593-F331-4B43-B8B1-68EE7CADE1D7}"/>
              </a:ext>
            </a:extLst>
          </p:cNvPr>
          <p:cNvCxnSpPr>
            <a:stCxn id="6" idx="2"/>
            <a:endCxn id="7" idx="0"/>
          </p:cNvCxnSpPr>
          <p:nvPr/>
        </p:nvCxnSpPr>
        <p:spPr>
          <a:xfrm>
            <a:off x="3431704"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CE91D1FC-6AC8-4858-8642-44C8273A5620}"/>
              </a:ext>
            </a:extLst>
          </p:cNvPr>
          <p:cNvCxnSpPr>
            <a:cxnSpLocks/>
            <a:stCxn id="7" idx="2"/>
            <a:endCxn id="8" idx="0"/>
          </p:cNvCxnSpPr>
          <p:nvPr/>
        </p:nvCxnSpPr>
        <p:spPr>
          <a:xfrm>
            <a:off x="3431704" y="3006901"/>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0E9A8199-D075-4EE7-BBA9-F3BB9CDC05FE}"/>
              </a:ext>
            </a:extLst>
          </p:cNvPr>
          <p:cNvCxnSpPr>
            <a:cxnSpLocks/>
            <a:endCxn id="9" idx="0"/>
          </p:cNvCxnSpPr>
          <p:nvPr/>
        </p:nvCxnSpPr>
        <p:spPr>
          <a:xfrm>
            <a:off x="3431704" y="3438949"/>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2" name="직선 화살표 연결선 21">
            <a:extLst>
              <a:ext uri="{FF2B5EF4-FFF2-40B4-BE49-F238E27FC236}">
                <a16:creationId xmlns:a16="http://schemas.microsoft.com/office/drawing/2014/main" id="{C8C94C72-50E0-4FEE-B332-62829B1B172C}"/>
              </a:ext>
            </a:extLst>
          </p:cNvPr>
          <p:cNvCxnSpPr>
            <a:cxnSpLocks/>
            <a:stCxn id="9" idx="2"/>
            <a:endCxn id="10" idx="0"/>
          </p:cNvCxnSpPr>
          <p:nvPr/>
        </p:nvCxnSpPr>
        <p:spPr>
          <a:xfrm>
            <a:off x="3431704" y="3870997"/>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5" name="순서도: 처리 24">
            <a:extLst>
              <a:ext uri="{FF2B5EF4-FFF2-40B4-BE49-F238E27FC236}">
                <a16:creationId xmlns:a16="http://schemas.microsoft.com/office/drawing/2014/main" id="{7D62639A-401C-41AD-AF3F-5BB6DF0C766F}"/>
              </a:ext>
            </a:extLst>
          </p:cNvPr>
          <p:cNvSpPr/>
          <p:nvPr/>
        </p:nvSpPr>
        <p:spPr>
          <a:xfrm>
            <a:off x="2927648" y="448974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성공</a:t>
            </a:r>
          </a:p>
        </p:txBody>
      </p:sp>
      <p:cxnSp>
        <p:nvCxnSpPr>
          <p:cNvPr id="26" name="직선 화살표 연결선 25">
            <a:extLst>
              <a:ext uri="{FF2B5EF4-FFF2-40B4-BE49-F238E27FC236}">
                <a16:creationId xmlns:a16="http://schemas.microsoft.com/office/drawing/2014/main" id="{CA294CFD-6C69-4018-89C4-80F39A7FB85A}"/>
              </a:ext>
            </a:extLst>
          </p:cNvPr>
          <p:cNvCxnSpPr>
            <a:cxnSpLocks/>
            <a:stCxn id="10" idx="2"/>
            <a:endCxn id="25" idx="0"/>
          </p:cNvCxnSpPr>
          <p:nvPr/>
        </p:nvCxnSpPr>
        <p:spPr>
          <a:xfrm>
            <a:off x="3431704" y="4303045"/>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0" name="연결선: 꺾임 29">
            <a:extLst>
              <a:ext uri="{FF2B5EF4-FFF2-40B4-BE49-F238E27FC236}">
                <a16:creationId xmlns:a16="http://schemas.microsoft.com/office/drawing/2014/main" id="{68CC8553-9013-4D75-B8C1-5DDC1C9C11E4}"/>
              </a:ext>
            </a:extLst>
          </p:cNvPr>
          <p:cNvCxnSpPr>
            <a:cxnSpLocks/>
            <a:stCxn id="10" idx="3"/>
            <a:endCxn id="8" idx="3"/>
          </p:cNvCxnSpPr>
          <p:nvPr/>
        </p:nvCxnSpPr>
        <p:spPr>
          <a:xfrm flipV="1">
            <a:off x="3935760" y="3316275"/>
            <a:ext cx="12700" cy="864096"/>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2" name="순서도: 연결자 31">
            <a:extLst>
              <a:ext uri="{FF2B5EF4-FFF2-40B4-BE49-F238E27FC236}">
                <a16:creationId xmlns:a16="http://schemas.microsoft.com/office/drawing/2014/main" id="{783A7B31-4623-488F-8FF8-95A2871C8DFB}"/>
              </a:ext>
            </a:extLst>
          </p:cNvPr>
          <p:cNvSpPr/>
          <p:nvPr/>
        </p:nvSpPr>
        <p:spPr>
          <a:xfrm flipV="1">
            <a:off x="3312488" y="4929163"/>
            <a:ext cx="238432" cy="230608"/>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33" name="직선 화살표 연결선 32">
            <a:extLst>
              <a:ext uri="{FF2B5EF4-FFF2-40B4-BE49-F238E27FC236}">
                <a16:creationId xmlns:a16="http://schemas.microsoft.com/office/drawing/2014/main" id="{A93E967B-041B-401A-BD32-2734A2D55AD9}"/>
              </a:ext>
            </a:extLst>
          </p:cNvPr>
          <p:cNvCxnSpPr>
            <a:cxnSpLocks/>
            <a:stCxn id="25" idx="2"/>
            <a:endCxn id="32" idx="4"/>
          </p:cNvCxnSpPr>
          <p:nvPr/>
        </p:nvCxnSpPr>
        <p:spPr>
          <a:xfrm>
            <a:off x="3431704" y="4735093"/>
            <a:ext cx="0" cy="19407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7" name="연결선: 꺾임 36">
            <a:extLst>
              <a:ext uri="{FF2B5EF4-FFF2-40B4-BE49-F238E27FC236}">
                <a16:creationId xmlns:a16="http://schemas.microsoft.com/office/drawing/2014/main" id="{6ABEEE9A-14B0-4C7D-86D1-CB1D8DD628A0}"/>
              </a:ext>
            </a:extLst>
          </p:cNvPr>
          <p:cNvCxnSpPr>
            <a:cxnSpLocks/>
            <a:stCxn id="32" idx="6"/>
          </p:cNvCxnSpPr>
          <p:nvPr/>
        </p:nvCxnSpPr>
        <p:spPr>
          <a:xfrm flipV="1">
            <a:off x="3550920" y="2452179"/>
            <a:ext cx="1567859" cy="2592288"/>
          </a:xfrm>
          <a:prstGeom prst="bentConnector3">
            <a:avLst>
              <a:gd name="adj1" fmla="val 73815"/>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76" name="직사각형 75">
            <a:extLst>
              <a:ext uri="{FF2B5EF4-FFF2-40B4-BE49-F238E27FC236}">
                <a16:creationId xmlns:a16="http://schemas.microsoft.com/office/drawing/2014/main" id="{91750B76-5F44-4DAA-8DBC-C826785A7F6F}"/>
              </a:ext>
            </a:extLst>
          </p:cNvPr>
          <p:cNvSpPr/>
          <p:nvPr/>
        </p:nvSpPr>
        <p:spPr>
          <a:xfrm>
            <a:off x="3147812" y="5113660"/>
            <a:ext cx="567784" cy="215444"/>
          </a:xfrm>
          <a:prstGeom prst="rect">
            <a:avLst/>
          </a:prstGeom>
        </p:spPr>
        <p:txBody>
          <a:bodyPr wrap="none">
            <a:spAutoFit/>
          </a:bodyPr>
          <a:lstStyle/>
          <a:p>
            <a:r>
              <a:rPr lang="en-US" altLang="ko-KR" sz="800" dirty="0"/>
              <a:t>Connect</a:t>
            </a:r>
            <a:endParaRPr lang="ko-KR" altLang="en-US" sz="800" dirty="0"/>
          </a:p>
        </p:txBody>
      </p:sp>
      <p:sp>
        <p:nvSpPr>
          <p:cNvPr id="77" name="직사각형 76">
            <a:extLst>
              <a:ext uri="{FF2B5EF4-FFF2-40B4-BE49-F238E27FC236}">
                <a16:creationId xmlns:a16="http://schemas.microsoft.com/office/drawing/2014/main" id="{A9428C8F-F6B1-42F6-AF7E-64F4E0684A90}"/>
              </a:ext>
            </a:extLst>
          </p:cNvPr>
          <p:cNvSpPr/>
          <p:nvPr/>
        </p:nvSpPr>
        <p:spPr>
          <a:xfrm>
            <a:off x="3111012" y="4274551"/>
            <a:ext cx="351378" cy="215444"/>
          </a:xfrm>
          <a:prstGeom prst="rect">
            <a:avLst/>
          </a:prstGeom>
        </p:spPr>
        <p:txBody>
          <a:bodyPr wrap="none">
            <a:spAutoFit/>
          </a:bodyPr>
          <a:lstStyle/>
          <a:p>
            <a:r>
              <a:rPr lang="en-US" altLang="ko-KR" sz="800" dirty="0"/>
              <a:t>YES</a:t>
            </a:r>
            <a:endParaRPr lang="ko-KR" altLang="en-US" sz="800" dirty="0"/>
          </a:p>
        </p:txBody>
      </p:sp>
      <p:sp>
        <p:nvSpPr>
          <p:cNvPr id="78" name="직사각형 77">
            <a:extLst>
              <a:ext uri="{FF2B5EF4-FFF2-40B4-BE49-F238E27FC236}">
                <a16:creationId xmlns:a16="http://schemas.microsoft.com/office/drawing/2014/main" id="{E7885C91-2F84-405C-B940-A7637DEC73CE}"/>
              </a:ext>
            </a:extLst>
          </p:cNvPr>
          <p:cNvSpPr/>
          <p:nvPr/>
        </p:nvSpPr>
        <p:spPr>
          <a:xfrm>
            <a:off x="3871461" y="3975267"/>
            <a:ext cx="343364" cy="215444"/>
          </a:xfrm>
          <a:prstGeom prst="rect">
            <a:avLst/>
          </a:prstGeom>
        </p:spPr>
        <p:txBody>
          <a:bodyPr wrap="none">
            <a:spAutoFit/>
          </a:bodyPr>
          <a:lstStyle/>
          <a:p>
            <a:r>
              <a:rPr lang="en-US" altLang="ko-KR" sz="800" dirty="0"/>
              <a:t>NO</a:t>
            </a:r>
            <a:endParaRPr lang="ko-KR" altLang="en-US" sz="800" dirty="0"/>
          </a:p>
        </p:txBody>
      </p:sp>
      <p:sp>
        <p:nvSpPr>
          <p:cNvPr id="139" name="TextBox 138">
            <a:extLst>
              <a:ext uri="{FF2B5EF4-FFF2-40B4-BE49-F238E27FC236}">
                <a16:creationId xmlns:a16="http://schemas.microsoft.com/office/drawing/2014/main" id="{019DD9D0-C87E-43B8-8B11-2D13E82FE4B0}"/>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4</a:t>
            </a:fld>
            <a:endParaRPr lang="ko-KR" altLang="en-US" sz="900" dirty="0"/>
          </a:p>
        </p:txBody>
      </p:sp>
      <p:sp>
        <p:nvSpPr>
          <p:cNvPr id="4" name="순서도: 수행의 시작/종료 3">
            <a:extLst>
              <a:ext uri="{FF2B5EF4-FFF2-40B4-BE49-F238E27FC236}">
                <a16:creationId xmlns:a16="http://schemas.microsoft.com/office/drawing/2014/main" id="{CA19446C-CFAD-DCBB-3858-65AB4FBC890E}"/>
              </a:ext>
            </a:extLst>
          </p:cNvPr>
          <p:cNvSpPr/>
          <p:nvPr/>
        </p:nvSpPr>
        <p:spPr>
          <a:xfrm>
            <a:off x="5159896" y="2761553"/>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END</a:t>
            </a:r>
            <a:endParaRPr lang="ko-KR" altLang="en-US" sz="800" dirty="0">
              <a:solidFill>
                <a:schemeClr val="tx1"/>
              </a:solidFill>
            </a:endParaRPr>
          </a:p>
        </p:txBody>
      </p:sp>
      <p:sp>
        <p:nvSpPr>
          <p:cNvPr id="5" name="순서도: 처리 4">
            <a:extLst>
              <a:ext uri="{FF2B5EF4-FFF2-40B4-BE49-F238E27FC236}">
                <a16:creationId xmlns:a16="http://schemas.microsoft.com/office/drawing/2014/main" id="{6AF608EF-9CB4-862C-1F9F-93F3F092ECF3}"/>
              </a:ext>
            </a:extLst>
          </p:cNvPr>
          <p:cNvSpPr/>
          <p:nvPr/>
        </p:nvSpPr>
        <p:spPr>
          <a:xfrm>
            <a:off x="515989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Process</a:t>
            </a:r>
            <a:endParaRPr lang="ko-KR" altLang="en-US" sz="800" dirty="0">
              <a:solidFill>
                <a:schemeClr val="tx1"/>
              </a:solidFill>
            </a:endParaRPr>
          </a:p>
        </p:txBody>
      </p:sp>
      <p:cxnSp>
        <p:nvCxnSpPr>
          <p:cNvPr id="11" name="직선 화살표 연결선 10">
            <a:extLst>
              <a:ext uri="{FF2B5EF4-FFF2-40B4-BE49-F238E27FC236}">
                <a16:creationId xmlns:a16="http://schemas.microsoft.com/office/drawing/2014/main" id="{D1FA36A4-5939-C264-1097-164719049BE2}"/>
              </a:ext>
            </a:extLst>
          </p:cNvPr>
          <p:cNvCxnSpPr>
            <a:cxnSpLocks/>
            <a:stCxn id="5" idx="2"/>
            <a:endCxn id="4" idx="0"/>
          </p:cNvCxnSpPr>
          <p:nvPr/>
        </p:nvCxnSpPr>
        <p:spPr>
          <a:xfrm>
            <a:off x="5663952"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8285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9F2D03-4DCC-42DA-95ED-B3FF360D7F63}"/>
              </a:ext>
            </a:extLst>
          </p:cNvPr>
          <p:cNvSpPr>
            <a:spLocks noGrp="1"/>
          </p:cNvSpPr>
          <p:nvPr>
            <p:ph type="title"/>
          </p:nvPr>
        </p:nvSpPr>
        <p:spPr/>
        <p:txBody>
          <a:bodyPr/>
          <a:lstStyle/>
          <a:p>
            <a:r>
              <a:rPr lang="en-US" altLang="ko-KR" dirty="0"/>
              <a:t>User flow</a:t>
            </a:r>
            <a:endParaRPr lang="ko-KR" altLang="en-US" dirty="0"/>
          </a:p>
        </p:txBody>
      </p:sp>
      <p:graphicFrame>
        <p:nvGraphicFramePr>
          <p:cNvPr id="3" name="표 2">
            <a:extLst>
              <a:ext uri="{FF2B5EF4-FFF2-40B4-BE49-F238E27FC236}">
                <a16:creationId xmlns:a16="http://schemas.microsoft.com/office/drawing/2014/main" id="{8B87A678-AF99-4807-A120-CB661ED337F4}"/>
              </a:ext>
            </a:extLst>
          </p:cNvPr>
          <p:cNvGraphicFramePr>
            <a:graphicFrameLocks noGrp="1"/>
          </p:cNvGraphicFramePr>
          <p:nvPr>
            <p:extLst>
              <p:ext uri="{D42A27DB-BD31-4B8C-83A1-F6EECF244321}">
                <p14:modId xmlns:p14="http://schemas.microsoft.com/office/powerpoint/2010/main" val="3071377020"/>
              </p:ext>
            </p:extLst>
          </p:nvPr>
        </p:nvGraphicFramePr>
        <p:xfrm>
          <a:off x="1197870" y="1700808"/>
          <a:ext cx="9796259" cy="3960440"/>
        </p:xfrm>
        <a:graphic>
          <a:graphicData uri="http://schemas.openxmlformats.org/drawingml/2006/table">
            <a:tbl>
              <a:tblPr>
                <a:tableStyleId>{5C22544A-7EE6-4342-B048-85BDC9FD1C3A}</a:tableStyleId>
              </a:tblPr>
              <a:tblGrid>
                <a:gridCol w="1180639">
                  <a:extLst>
                    <a:ext uri="{9D8B030D-6E8A-4147-A177-3AD203B41FA5}">
                      <a16:colId xmlns:a16="http://schemas.microsoft.com/office/drawing/2014/main" val="554055183"/>
                    </a:ext>
                  </a:extLst>
                </a:gridCol>
                <a:gridCol w="2130236">
                  <a:extLst>
                    <a:ext uri="{9D8B030D-6E8A-4147-A177-3AD203B41FA5}">
                      <a16:colId xmlns:a16="http://schemas.microsoft.com/office/drawing/2014/main" val="20000"/>
                    </a:ext>
                  </a:extLst>
                </a:gridCol>
                <a:gridCol w="2257591">
                  <a:extLst>
                    <a:ext uri="{9D8B030D-6E8A-4147-A177-3AD203B41FA5}">
                      <a16:colId xmlns:a16="http://schemas.microsoft.com/office/drawing/2014/main" val="20001"/>
                    </a:ext>
                  </a:extLst>
                </a:gridCol>
                <a:gridCol w="2192190">
                  <a:extLst>
                    <a:ext uri="{9D8B030D-6E8A-4147-A177-3AD203B41FA5}">
                      <a16:colId xmlns:a16="http://schemas.microsoft.com/office/drawing/2014/main" val="20004"/>
                    </a:ext>
                  </a:extLst>
                </a:gridCol>
                <a:gridCol w="2035603">
                  <a:extLst>
                    <a:ext uri="{9D8B030D-6E8A-4147-A177-3AD203B41FA5}">
                      <a16:colId xmlns:a16="http://schemas.microsoft.com/office/drawing/2014/main" val="20005"/>
                    </a:ext>
                  </a:extLst>
                </a:gridCol>
              </a:tblGrid>
              <a:tr h="342763">
                <a:tc rowSpan="2">
                  <a:txBody>
                    <a:bodyPr/>
                    <a:lstStyle/>
                    <a:p>
                      <a:pPr algn="ctr" latinLnBrk="1"/>
                      <a:r>
                        <a:rPr lang="ko-KR" altLang="en-US" sz="1000" b="1" dirty="0">
                          <a:solidFill>
                            <a:schemeClr val="tx1"/>
                          </a:solidFill>
                        </a:rPr>
                        <a:t>회원가입</a:t>
                      </a:r>
                      <a:endParaRPr lang="en-US" altLang="ko-KR" sz="1000" b="1" dirty="0">
                        <a:solidFill>
                          <a:schemeClr val="tx1"/>
                        </a:solidFill>
                      </a:endParaRPr>
                    </a:p>
                    <a:p>
                      <a:pPr algn="ctr" latinLnBrk="1"/>
                      <a:r>
                        <a:rPr lang="en-US" altLang="ko-KR" sz="1000" b="1" dirty="0">
                          <a:solidFill>
                            <a:schemeClr val="tx1"/>
                          </a:solidFill>
                        </a:rPr>
                        <a:t>User 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l" latinLnBrk="1"/>
                      <a:r>
                        <a:rPr lang="en-US" altLang="ko-KR" sz="1000" b="1" dirty="0">
                          <a:solidFill>
                            <a:schemeClr val="tx1"/>
                          </a:solidFill>
                        </a:rPr>
                        <a:t>1 STEP. </a:t>
                      </a:r>
                      <a:r>
                        <a:rPr lang="ko-KR" altLang="en-US" sz="1000" b="0" dirty="0">
                          <a:solidFill>
                            <a:schemeClr val="tx1"/>
                          </a:solidFill>
                        </a:rPr>
                        <a:t>회원가입</a:t>
                      </a:r>
                      <a:r>
                        <a:rPr lang="en-US" altLang="ko-KR" sz="1000" b="0" dirty="0">
                          <a:solidFill>
                            <a:schemeClr val="tx1"/>
                          </a:solidFill>
                        </a:rPr>
                        <a:t>.</a:t>
                      </a:r>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2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3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4 STEP. </a:t>
                      </a:r>
                      <a:r>
                        <a:rPr lang="en-US" altLang="ko-KR" sz="1000" b="0" dirty="0">
                          <a:solidFill>
                            <a:schemeClr val="tx1"/>
                          </a:solidFill>
                        </a:rPr>
                        <a:t>Process name.</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17677">
                <a:tc vMerge="1">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6" name="순서도: 수행의 시작/종료 5">
            <a:extLst>
              <a:ext uri="{FF2B5EF4-FFF2-40B4-BE49-F238E27FC236}">
                <a16:creationId xmlns:a16="http://schemas.microsoft.com/office/drawing/2014/main" id="{B7D46F69-1CA3-4F48-B383-30D303FFEABB}"/>
              </a:ext>
            </a:extLst>
          </p:cNvPr>
          <p:cNvSpPr/>
          <p:nvPr/>
        </p:nvSpPr>
        <p:spPr>
          <a:xfrm>
            <a:off x="2927648" y="2329505"/>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START</a:t>
            </a:r>
            <a:endParaRPr lang="ko-KR" altLang="en-US" sz="800" dirty="0">
              <a:solidFill>
                <a:schemeClr val="tx1"/>
              </a:solidFill>
            </a:endParaRPr>
          </a:p>
        </p:txBody>
      </p:sp>
      <p:sp>
        <p:nvSpPr>
          <p:cNvPr id="7" name="순서도: 처리 6">
            <a:extLst>
              <a:ext uri="{FF2B5EF4-FFF2-40B4-BE49-F238E27FC236}">
                <a16:creationId xmlns:a16="http://schemas.microsoft.com/office/drawing/2014/main" id="{B61B2F31-1FAE-4B5E-9F16-9334C3015BAC}"/>
              </a:ext>
            </a:extLst>
          </p:cNvPr>
          <p:cNvSpPr/>
          <p:nvPr/>
        </p:nvSpPr>
        <p:spPr>
          <a:xfrm>
            <a:off x="2927648"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ID</a:t>
            </a:r>
            <a:r>
              <a:rPr lang="ko-KR" altLang="en-US" sz="800" dirty="0">
                <a:solidFill>
                  <a:schemeClr val="tx1"/>
                </a:solidFill>
              </a:rPr>
              <a:t> 입력</a:t>
            </a:r>
          </a:p>
        </p:txBody>
      </p:sp>
      <p:sp>
        <p:nvSpPr>
          <p:cNvPr id="8" name="순서도: 처리 7">
            <a:extLst>
              <a:ext uri="{FF2B5EF4-FFF2-40B4-BE49-F238E27FC236}">
                <a16:creationId xmlns:a16="http://schemas.microsoft.com/office/drawing/2014/main" id="{BB96B924-4F71-423C-9A34-4C63C04D46CB}"/>
              </a:ext>
            </a:extLst>
          </p:cNvPr>
          <p:cNvSpPr/>
          <p:nvPr/>
        </p:nvSpPr>
        <p:spPr>
          <a:xfrm>
            <a:off x="2927648" y="319360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비번</a:t>
            </a:r>
          </a:p>
        </p:txBody>
      </p:sp>
      <p:sp>
        <p:nvSpPr>
          <p:cNvPr id="9" name="순서도: 처리 8">
            <a:extLst>
              <a:ext uri="{FF2B5EF4-FFF2-40B4-BE49-F238E27FC236}">
                <a16:creationId xmlns:a16="http://schemas.microsoft.com/office/drawing/2014/main" id="{96A6B14E-E90E-4B43-A3BD-28851575D769}"/>
              </a:ext>
            </a:extLst>
          </p:cNvPr>
          <p:cNvSpPr/>
          <p:nvPr/>
        </p:nvSpPr>
        <p:spPr>
          <a:xfrm>
            <a:off x="2927648" y="362564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다시 확인</a:t>
            </a:r>
          </a:p>
        </p:txBody>
      </p:sp>
      <p:sp>
        <p:nvSpPr>
          <p:cNvPr id="10" name="순서도: 판단 9">
            <a:extLst>
              <a:ext uri="{FF2B5EF4-FFF2-40B4-BE49-F238E27FC236}">
                <a16:creationId xmlns:a16="http://schemas.microsoft.com/office/drawing/2014/main" id="{C07A0973-7A51-4E56-927B-66B2A3E6F2B9}"/>
              </a:ext>
            </a:extLst>
          </p:cNvPr>
          <p:cNvSpPr/>
          <p:nvPr/>
        </p:nvSpPr>
        <p:spPr>
          <a:xfrm>
            <a:off x="2927648" y="4057697"/>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보안 로직</a:t>
            </a:r>
          </a:p>
        </p:txBody>
      </p:sp>
      <p:cxnSp>
        <p:nvCxnSpPr>
          <p:cNvPr id="15" name="직선 화살표 연결선 14">
            <a:extLst>
              <a:ext uri="{FF2B5EF4-FFF2-40B4-BE49-F238E27FC236}">
                <a16:creationId xmlns:a16="http://schemas.microsoft.com/office/drawing/2014/main" id="{3EDA3593-F331-4B43-B8B1-68EE7CADE1D7}"/>
              </a:ext>
            </a:extLst>
          </p:cNvPr>
          <p:cNvCxnSpPr>
            <a:stCxn id="6" idx="2"/>
            <a:endCxn id="7" idx="0"/>
          </p:cNvCxnSpPr>
          <p:nvPr/>
        </p:nvCxnSpPr>
        <p:spPr>
          <a:xfrm>
            <a:off x="3431704"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CE91D1FC-6AC8-4858-8642-44C8273A5620}"/>
              </a:ext>
            </a:extLst>
          </p:cNvPr>
          <p:cNvCxnSpPr>
            <a:cxnSpLocks/>
            <a:stCxn id="7" idx="2"/>
            <a:endCxn id="8" idx="0"/>
          </p:cNvCxnSpPr>
          <p:nvPr/>
        </p:nvCxnSpPr>
        <p:spPr>
          <a:xfrm>
            <a:off x="3431704" y="3006901"/>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0E9A8199-D075-4EE7-BBA9-F3BB9CDC05FE}"/>
              </a:ext>
            </a:extLst>
          </p:cNvPr>
          <p:cNvCxnSpPr>
            <a:cxnSpLocks/>
            <a:endCxn id="9" idx="0"/>
          </p:cNvCxnSpPr>
          <p:nvPr/>
        </p:nvCxnSpPr>
        <p:spPr>
          <a:xfrm>
            <a:off x="3431704" y="3438949"/>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2" name="직선 화살표 연결선 21">
            <a:extLst>
              <a:ext uri="{FF2B5EF4-FFF2-40B4-BE49-F238E27FC236}">
                <a16:creationId xmlns:a16="http://schemas.microsoft.com/office/drawing/2014/main" id="{C8C94C72-50E0-4FEE-B332-62829B1B172C}"/>
              </a:ext>
            </a:extLst>
          </p:cNvPr>
          <p:cNvCxnSpPr>
            <a:cxnSpLocks/>
            <a:stCxn id="9" idx="2"/>
            <a:endCxn id="10" idx="0"/>
          </p:cNvCxnSpPr>
          <p:nvPr/>
        </p:nvCxnSpPr>
        <p:spPr>
          <a:xfrm>
            <a:off x="3431704" y="3870997"/>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5" name="순서도: 처리 24">
            <a:extLst>
              <a:ext uri="{FF2B5EF4-FFF2-40B4-BE49-F238E27FC236}">
                <a16:creationId xmlns:a16="http://schemas.microsoft.com/office/drawing/2014/main" id="{7D62639A-401C-41AD-AF3F-5BB6DF0C766F}"/>
              </a:ext>
            </a:extLst>
          </p:cNvPr>
          <p:cNvSpPr/>
          <p:nvPr/>
        </p:nvSpPr>
        <p:spPr>
          <a:xfrm>
            <a:off x="2927648" y="448974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성공</a:t>
            </a:r>
          </a:p>
        </p:txBody>
      </p:sp>
      <p:cxnSp>
        <p:nvCxnSpPr>
          <p:cNvPr id="26" name="직선 화살표 연결선 25">
            <a:extLst>
              <a:ext uri="{FF2B5EF4-FFF2-40B4-BE49-F238E27FC236}">
                <a16:creationId xmlns:a16="http://schemas.microsoft.com/office/drawing/2014/main" id="{CA294CFD-6C69-4018-89C4-80F39A7FB85A}"/>
              </a:ext>
            </a:extLst>
          </p:cNvPr>
          <p:cNvCxnSpPr>
            <a:cxnSpLocks/>
            <a:stCxn id="10" idx="2"/>
            <a:endCxn id="25" idx="0"/>
          </p:cNvCxnSpPr>
          <p:nvPr/>
        </p:nvCxnSpPr>
        <p:spPr>
          <a:xfrm>
            <a:off x="3431704" y="4303045"/>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0" name="연결선: 꺾임 29">
            <a:extLst>
              <a:ext uri="{FF2B5EF4-FFF2-40B4-BE49-F238E27FC236}">
                <a16:creationId xmlns:a16="http://schemas.microsoft.com/office/drawing/2014/main" id="{68CC8553-9013-4D75-B8C1-5DDC1C9C11E4}"/>
              </a:ext>
            </a:extLst>
          </p:cNvPr>
          <p:cNvCxnSpPr>
            <a:cxnSpLocks/>
            <a:stCxn id="10" idx="3"/>
            <a:endCxn id="8" idx="3"/>
          </p:cNvCxnSpPr>
          <p:nvPr/>
        </p:nvCxnSpPr>
        <p:spPr>
          <a:xfrm flipV="1">
            <a:off x="3935760" y="3316275"/>
            <a:ext cx="12700" cy="864096"/>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2" name="순서도: 연결자 31">
            <a:extLst>
              <a:ext uri="{FF2B5EF4-FFF2-40B4-BE49-F238E27FC236}">
                <a16:creationId xmlns:a16="http://schemas.microsoft.com/office/drawing/2014/main" id="{783A7B31-4623-488F-8FF8-95A2871C8DFB}"/>
              </a:ext>
            </a:extLst>
          </p:cNvPr>
          <p:cNvSpPr/>
          <p:nvPr/>
        </p:nvSpPr>
        <p:spPr>
          <a:xfrm flipV="1">
            <a:off x="3312488" y="4929163"/>
            <a:ext cx="238432" cy="230608"/>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33" name="직선 화살표 연결선 32">
            <a:extLst>
              <a:ext uri="{FF2B5EF4-FFF2-40B4-BE49-F238E27FC236}">
                <a16:creationId xmlns:a16="http://schemas.microsoft.com/office/drawing/2014/main" id="{A93E967B-041B-401A-BD32-2734A2D55AD9}"/>
              </a:ext>
            </a:extLst>
          </p:cNvPr>
          <p:cNvCxnSpPr>
            <a:cxnSpLocks/>
            <a:stCxn id="25" idx="2"/>
            <a:endCxn id="32" idx="4"/>
          </p:cNvCxnSpPr>
          <p:nvPr/>
        </p:nvCxnSpPr>
        <p:spPr>
          <a:xfrm>
            <a:off x="3431704" y="4735093"/>
            <a:ext cx="0" cy="19407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6" name="순서도: 처리 35">
            <a:extLst>
              <a:ext uri="{FF2B5EF4-FFF2-40B4-BE49-F238E27FC236}">
                <a16:creationId xmlns:a16="http://schemas.microsoft.com/office/drawing/2014/main" id="{B5D5819F-C982-46E6-934A-059377051FCE}"/>
              </a:ext>
            </a:extLst>
          </p:cNvPr>
          <p:cNvSpPr/>
          <p:nvPr/>
        </p:nvSpPr>
        <p:spPr>
          <a:xfrm>
            <a:off x="5118779"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로그인</a:t>
            </a:r>
          </a:p>
        </p:txBody>
      </p:sp>
      <p:cxnSp>
        <p:nvCxnSpPr>
          <p:cNvPr id="37" name="연결선: 꺾임 36">
            <a:extLst>
              <a:ext uri="{FF2B5EF4-FFF2-40B4-BE49-F238E27FC236}">
                <a16:creationId xmlns:a16="http://schemas.microsoft.com/office/drawing/2014/main" id="{6ABEEE9A-14B0-4C7D-86D1-CB1D8DD628A0}"/>
              </a:ext>
            </a:extLst>
          </p:cNvPr>
          <p:cNvCxnSpPr>
            <a:cxnSpLocks/>
            <a:stCxn id="32" idx="6"/>
            <a:endCxn id="36" idx="1"/>
          </p:cNvCxnSpPr>
          <p:nvPr/>
        </p:nvCxnSpPr>
        <p:spPr>
          <a:xfrm flipV="1">
            <a:off x="3550920" y="2452179"/>
            <a:ext cx="1567859" cy="2592288"/>
          </a:xfrm>
          <a:prstGeom prst="bentConnector3">
            <a:avLst>
              <a:gd name="adj1" fmla="val 73815"/>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76" name="직사각형 75">
            <a:extLst>
              <a:ext uri="{FF2B5EF4-FFF2-40B4-BE49-F238E27FC236}">
                <a16:creationId xmlns:a16="http://schemas.microsoft.com/office/drawing/2014/main" id="{91750B76-5F44-4DAA-8DBC-C826785A7F6F}"/>
              </a:ext>
            </a:extLst>
          </p:cNvPr>
          <p:cNvSpPr/>
          <p:nvPr/>
        </p:nvSpPr>
        <p:spPr>
          <a:xfrm>
            <a:off x="3147812" y="5113660"/>
            <a:ext cx="567784" cy="215444"/>
          </a:xfrm>
          <a:prstGeom prst="rect">
            <a:avLst/>
          </a:prstGeom>
        </p:spPr>
        <p:txBody>
          <a:bodyPr wrap="none">
            <a:spAutoFit/>
          </a:bodyPr>
          <a:lstStyle/>
          <a:p>
            <a:r>
              <a:rPr lang="en-US" altLang="ko-KR" sz="800" dirty="0"/>
              <a:t>Connect</a:t>
            </a:r>
            <a:endParaRPr lang="ko-KR" altLang="en-US" sz="800" dirty="0"/>
          </a:p>
        </p:txBody>
      </p:sp>
      <p:sp>
        <p:nvSpPr>
          <p:cNvPr id="77" name="직사각형 76">
            <a:extLst>
              <a:ext uri="{FF2B5EF4-FFF2-40B4-BE49-F238E27FC236}">
                <a16:creationId xmlns:a16="http://schemas.microsoft.com/office/drawing/2014/main" id="{A9428C8F-F6B1-42F6-AF7E-64F4E0684A90}"/>
              </a:ext>
            </a:extLst>
          </p:cNvPr>
          <p:cNvSpPr/>
          <p:nvPr/>
        </p:nvSpPr>
        <p:spPr>
          <a:xfrm>
            <a:off x="3111012" y="4274551"/>
            <a:ext cx="351378" cy="215444"/>
          </a:xfrm>
          <a:prstGeom prst="rect">
            <a:avLst/>
          </a:prstGeom>
        </p:spPr>
        <p:txBody>
          <a:bodyPr wrap="none">
            <a:spAutoFit/>
          </a:bodyPr>
          <a:lstStyle/>
          <a:p>
            <a:r>
              <a:rPr lang="en-US" altLang="ko-KR" sz="800" dirty="0"/>
              <a:t>YES</a:t>
            </a:r>
            <a:endParaRPr lang="ko-KR" altLang="en-US" sz="800" dirty="0"/>
          </a:p>
        </p:txBody>
      </p:sp>
      <p:sp>
        <p:nvSpPr>
          <p:cNvPr id="78" name="직사각형 77">
            <a:extLst>
              <a:ext uri="{FF2B5EF4-FFF2-40B4-BE49-F238E27FC236}">
                <a16:creationId xmlns:a16="http://schemas.microsoft.com/office/drawing/2014/main" id="{E7885C91-2F84-405C-B940-A7637DEC73CE}"/>
              </a:ext>
            </a:extLst>
          </p:cNvPr>
          <p:cNvSpPr/>
          <p:nvPr/>
        </p:nvSpPr>
        <p:spPr>
          <a:xfrm>
            <a:off x="3871461" y="3975267"/>
            <a:ext cx="343364" cy="215444"/>
          </a:xfrm>
          <a:prstGeom prst="rect">
            <a:avLst/>
          </a:prstGeom>
        </p:spPr>
        <p:txBody>
          <a:bodyPr wrap="none">
            <a:spAutoFit/>
          </a:bodyPr>
          <a:lstStyle/>
          <a:p>
            <a:r>
              <a:rPr lang="en-US" altLang="ko-KR" sz="800" dirty="0"/>
              <a:t>NO</a:t>
            </a:r>
            <a:endParaRPr lang="ko-KR" altLang="en-US" sz="800" dirty="0"/>
          </a:p>
        </p:txBody>
      </p:sp>
      <p:sp>
        <p:nvSpPr>
          <p:cNvPr id="139" name="TextBox 138">
            <a:extLst>
              <a:ext uri="{FF2B5EF4-FFF2-40B4-BE49-F238E27FC236}">
                <a16:creationId xmlns:a16="http://schemas.microsoft.com/office/drawing/2014/main" id="{019DD9D0-C87E-43B8-8B11-2D13E82FE4B0}"/>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5</a:t>
            </a:fld>
            <a:endParaRPr lang="ko-KR" altLang="en-US" sz="900" dirty="0"/>
          </a:p>
        </p:txBody>
      </p:sp>
    </p:spTree>
    <p:extLst>
      <p:ext uri="{BB962C8B-B14F-4D97-AF65-F5344CB8AC3E}">
        <p14:creationId xmlns:p14="http://schemas.microsoft.com/office/powerpoint/2010/main" val="1372625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19F2D03-4DCC-42DA-95ED-B3FF360D7F63}"/>
              </a:ext>
            </a:extLst>
          </p:cNvPr>
          <p:cNvSpPr>
            <a:spLocks noGrp="1"/>
          </p:cNvSpPr>
          <p:nvPr>
            <p:ph type="title"/>
          </p:nvPr>
        </p:nvSpPr>
        <p:spPr/>
        <p:txBody>
          <a:bodyPr/>
          <a:lstStyle/>
          <a:p>
            <a:r>
              <a:rPr lang="en-US" altLang="ko-KR" dirty="0"/>
              <a:t>User flow</a:t>
            </a:r>
            <a:endParaRPr lang="ko-KR" altLang="en-US" dirty="0"/>
          </a:p>
        </p:txBody>
      </p:sp>
      <p:graphicFrame>
        <p:nvGraphicFramePr>
          <p:cNvPr id="3" name="표 2">
            <a:extLst>
              <a:ext uri="{FF2B5EF4-FFF2-40B4-BE49-F238E27FC236}">
                <a16:creationId xmlns:a16="http://schemas.microsoft.com/office/drawing/2014/main" id="{8B87A678-AF99-4807-A120-CB661ED337F4}"/>
              </a:ext>
            </a:extLst>
          </p:cNvPr>
          <p:cNvGraphicFramePr>
            <a:graphicFrameLocks noGrp="1"/>
          </p:cNvGraphicFramePr>
          <p:nvPr>
            <p:extLst>
              <p:ext uri="{D42A27DB-BD31-4B8C-83A1-F6EECF244321}">
                <p14:modId xmlns:p14="http://schemas.microsoft.com/office/powerpoint/2010/main" val="3413152216"/>
              </p:ext>
            </p:extLst>
          </p:nvPr>
        </p:nvGraphicFramePr>
        <p:xfrm>
          <a:off x="1197870" y="1700808"/>
          <a:ext cx="9796259" cy="3960440"/>
        </p:xfrm>
        <a:graphic>
          <a:graphicData uri="http://schemas.openxmlformats.org/drawingml/2006/table">
            <a:tbl>
              <a:tblPr>
                <a:tableStyleId>{5C22544A-7EE6-4342-B048-85BDC9FD1C3A}</a:tableStyleId>
              </a:tblPr>
              <a:tblGrid>
                <a:gridCol w="1180639">
                  <a:extLst>
                    <a:ext uri="{9D8B030D-6E8A-4147-A177-3AD203B41FA5}">
                      <a16:colId xmlns:a16="http://schemas.microsoft.com/office/drawing/2014/main" val="554055183"/>
                    </a:ext>
                  </a:extLst>
                </a:gridCol>
                <a:gridCol w="2130236">
                  <a:extLst>
                    <a:ext uri="{9D8B030D-6E8A-4147-A177-3AD203B41FA5}">
                      <a16:colId xmlns:a16="http://schemas.microsoft.com/office/drawing/2014/main" val="20000"/>
                    </a:ext>
                  </a:extLst>
                </a:gridCol>
                <a:gridCol w="2257591">
                  <a:extLst>
                    <a:ext uri="{9D8B030D-6E8A-4147-A177-3AD203B41FA5}">
                      <a16:colId xmlns:a16="http://schemas.microsoft.com/office/drawing/2014/main" val="20001"/>
                    </a:ext>
                  </a:extLst>
                </a:gridCol>
                <a:gridCol w="2192190">
                  <a:extLst>
                    <a:ext uri="{9D8B030D-6E8A-4147-A177-3AD203B41FA5}">
                      <a16:colId xmlns:a16="http://schemas.microsoft.com/office/drawing/2014/main" val="20004"/>
                    </a:ext>
                  </a:extLst>
                </a:gridCol>
                <a:gridCol w="2035603">
                  <a:extLst>
                    <a:ext uri="{9D8B030D-6E8A-4147-A177-3AD203B41FA5}">
                      <a16:colId xmlns:a16="http://schemas.microsoft.com/office/drawing/2014/main" val="20005"/>
                    </a:ext>
                  </a:extLst>
                </a:gridCol>
              </a:tblGrid>
              <a:tr h="342763">
                <a:tc rowSpan="2">
                  <a:txBody>
                    <a:bodyPr/>
                    <a:lstStyle/>
                    <a:p>
                      <a:pPr algn="ctr" latinLnBrk="1"/>
                      <a:r>
                        <a:rPr lang="ko-KR" altLang="en-US" sz="1000" b="1" dirty="0">
                          <a:solidFill>
                            <a:schemeClr val="tx1"/>
                          </a:solidFill>
                        </a:rPr>
                        <a:t>게시판</a:t>
                      </a:r>
                      <a:endParaRPr lang="en-US" altLang="ko-KR" sz="1000" b="1" dirty="0">
                        <a:solidFill>
                          <a:schemeClr val="tx1"/>
                        </a:solidFill>
                      </a:endParaRPr>
                    </a:p>
                    <a:p>
                      <a:pPr algn="ctr" latinLnBrk="1"/>
                      <a:r>
                        <a:rPr lang="en-US" altLang="ko-KR" sz="1000" b="1" dirty="0">
                          <a:solidFill>
                            <a:schemeClr val="tx1"/>
                          </a:solidFill>
                        </a:rPr>
                        <a:t>User flow</a:t>
                      </a:r>
                      <a:endParaRPr lang="ko-KR" altLang="en-US" sz="1000" b="1"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l" latinLnBrk="1"/>
                      <a:r>
                        <a:rPr lang="en-US" altLang="ko-KR" sz="1000" b="1" dirty="0">
                          <a:solidFill>
                            <a:schemeClr val="tx1"/>
                          </a:solidFill>
                        </a:rPr>
                        <a:t>1 STEP.</a:t>
                      </a:r>
                      <a:r>
                        <a:rPr lang="ko-KR" altLang="en-US" sz="1000" b="1" dirty="0">
                          <a:solidFill>
                            <a:schemeClr val="tx1"/>
                          </a:solidFill>
                        </a:rPr>
                        <a:t>게시판</a:t>
                      </a:r>
                      <a:r>
                        <a:rPr lang="en-US" altLang="ko-KR" sz="1000" b="0" dirty="0">
                          <a:solidFill>
                            <a:schemeClr val="tx1"/>
                          </a:solidFill>
                        </a:rPr>
                        <a:t>.</a:t>
                      </a:r>
                      <a:endParaRPr lang="ko-KR" altLang="en-US" sz="1000" b="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algn="l" latinLnBrk="1"/>
                      <a:r>
                        <a:rPr lang="en-US" altLang="ko-KR" sz="1000" b="1" dirty="0">
                          <a:solidFill>
                            <a:schemeClr val="tx1"/>
                          </a:solidFill>
                        </a:rPr>
                        <a:t>2 STEP. </a:t>
                      </a:r>
                      <a:r>
                        <a:rPr lang="ko-KR" altLang="en-US" sz="1000" b="1" dirty="0">
                          <a:solidFill>
                            <a:schemeClr val="tx1"/>
                          </a:solidFill>
                        </a:rPr>
                        <a:t>등록</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3 STEP. </a:t>
                      </a:r>
                      <a:r>
                        <a:rPr lang="ko-KR" altLang="en-US" sz="1000" b="0" dirty="0">
                          <a:solidFill>
                            <a:schemeClr val="tx1"/>
                          </a:solidFill>
                        </a:rPr>
                        <a:t>수정</a:t>
                      </a:r>
                      <a:r>
                        <a:rPr lang="en-US" altLang="ko-KR" sz="1000" b="0" dirty="0">
                          <a:solidFill>
                            <a:schemeClr val="tx1"/>
                          </a:solidFill>
                        </a:rPr>
                        <a:t>.</a:t>
                      </a:r>
                      <a:endParaRPr lang="ko-KR" altLang="en-US" sz="1000" b="0" dirty="0">
                        <a:solidFill>
                          <a:schemeClr val="tx1"/>
                        </a:solidFill>
                      </a:endParaRP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bg1">
                          <a:lumMod val="7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rPr>
                        <a:t>4 STEP. </a:t>
                      </a:r>
                      <a:r>
                        <a:rPr lang="ko-KR" altLang="en-US" sz="1000" b="0" dirty="0">
                          <a:solidFill>
                            <a:schemeClr val="tx1"/>
                          </a:solidFill>
                        </a:rPr>
                        <a:t>삭제</a:t>
                      </a:r>
                    </a:p>
                  </a:txBody>
                  <a:tcPr anchor="ctr">
                    <a:lnL w="3175" cap="flat" cmpd="sng" algn="ctr">
                      <a:solidFill>
                        <a:schemeClr val="bg1">
                          <a:lumMod val="7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0"/>
                  </a:ext>
                </a:extLst>
              </a:tr>
              <a:tr h="3617677">
                <a:tc vMerge="1">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tx1">
                          <a:lumMod val="85000"/>
                          <a:lumOff val="1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latin typeface="+mn-ea"/>
                        <a:ea typeface="+mn-ea"/>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tc>
                  <a:txBody>
                    <a:bodyPr/>
                    <a:lstStyle/>
                    <a:p>
                      <a:pPr algn="ctr" latinLnBrk="1"/>
                      <a:endParaRPr lang="ko-KR" altLang="en-US" sz="900" dirty="0">
                        <a:solidFill>
                          <a:schemeClr val="tx1"/>
                        </a:solidFill>
                      </a:endParaRPr>
                    </a:p>
                  </a:txBody>
                  <a:tcPr anchor="ctr">
                    <a:lnL w="3175" cap="flat" cmpd="sng" algn="ctr">
                      <a:solidFill>
                        <a:schemeClr val="tx1">
                          <a:lumMod val="85000"/>
                          <a:lumOff val="15000"/>
                        </a:schemeClr>
                      </a:solidFill>
                      <a:prstDash val="solid"/>
                      <a:round/>
                      <a:headEnd type="none" w="med" len="med"/>
                      <a:tailEnd type="none" w="med" len="med"/>
                    </a:lnL>
                    <a:lnR w="3175" cap="flat" cmpd="sng" algn="ctr">
                      <a:solidFill>
                        <a:schemeClr val="tx1">
                          <a:lumMod val="85000"/>
                          <a:lumOff val="15000"/>
                        </a:schemeClr>
                      </a:solidFill>
                      <a:prstDash val="solid"/>
                      <a:round/>
                      <a:headEnd type="none" w="med" len="med"/>
                      <a:tailEnd type="none" w="med" len="med"/>
                    </a:lnR>
                    <a:lnT w="3175" cap="flat" cmpd="sng" algn="ctr">
                      <a:solidFill>
                        <a:schemeClr val="bg1">
                          <a:lumMod val="75000"/>
                        </a:schemeClr>
                      </a:solidFill>
                      <a:prstDash val="solid"/>
                      <a:round/>
                      <a:headEnd type="none" w="med" len="med"/>
                      <a:tailEnd type="none" w="med" len="med"/>
                    </a:lnT>
                    <a:lnB w="3175" cap="flat" cmpd="sng" algn="ctr">
                      <a:solidFill>
                        <a:schemeClr val="tx1">
                          <a:lumMod val="85000"/>
                          <a:lumOff val="15000"/>
                        </a:schemeClr>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6" name="순서도: 수행의 시작/종료 5">
            <a:extLst>
              <a:ext uri="{FF2B5EF4-FFF2-40B4-BE49-F238E27FC236}">
                <a16:creationId xmlns:a16="http://schemas.microsoft.com/office/drawing/2014/main" id="{B7D46F69-1CA3-4F48-B383-30D303FFEABB}"/>
              </a:ext>
            </a:extLst>
          </p:cNvPr>
          <p:cNvSpPr/>
          <p:nvPr/>
        </p:nvSpPr>
        <p:spPr>
          <a:xfrm>
            <a:off x="2927648" y="2329505"/>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START</a:t>
            </a:r>
            <a:endParaRPr lang="ko-KR" altLang="en-US" sz="800" dirty="0">
              <a:solidFill>
                <a:schemeClr val="tx1"/>
              </a:solidFill>
            </a:endParaRPr>
          </a:p>
        </p:txBody>
      </p:sp>
      <p:sp>
        <p:nvSpPr>
          <p:cNvPr id="7" name="순서도: 처리 6">
            <a:extLst>
              <a:ext uri="{FF2B5EF4-FFF2-40B4-BE49-F238E27FC236}">
                <a16:creationId xmlns:a16="http://schemas.microsoft.com/office/drawing/2014/main" id="{B61B2F31-1FAE-4B5E-9F16-9334C3015BAC}"/>
              </a:ext>
            </a:extLst>
          </p:cNvPr>
          <p:cNvSpPr/>
          <p:nvPr/>
        </p:nvSpPr>
        <p:spPr>
          <a:xfrm>
            <a:off x="2927648"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로그인</a:t>
            </a:r>
          </a:p>
        </p:txBody>
      </p:sp>
      <p:sp>
        <p:nvSpPr>
          <p:cNvPr id="8" name="순서도: 처리 7">
            <a:extLst>
              <a:ext uri="{FF2B5EF4-FFF2-40B4-BE49-F238E27FC236}">
                <a16:creationId xmlns:a16="http://schemas.microsoft.com/office/drawing/2014/main" id="{BB96B924-4F71-423C-9A34-4C63C04D46CB}"/>
              </a:ext>
            </a:extLst>
          </p:cNvPr>
          <p:cNvSpPr/>
          <p:nvPr/>
        </p:nvSpPr>
        <p:spPr>
          <a:xfrm>
            <a:off x="2927648" y="319360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ID</a:t>
            </a:r>
            <a:endParaRPr lang="ko-KR" altLang="en-US" sz="800" dirty="0">
              <a:solidFill>
                <a:schemeClr val="tx1"/>
              </a:solidFill>
            </a:endParaRPr>
          </a:p>
        </p:txBody>
      </p:sp>
      <p:sp>
        <p:nvSpPr>
          <p:cNvPr id="9" name="순서도: 처리 8">
            <a:extLst>
              <a:ext uri="{FF2B5EF4-FFF2-40B4-BE49-F238E27FC236}">
                <a16:creationId xmlns:a16="http://schemas.microsoft.com/office/drawing/2014/main" id="{96A6B14E-E90E-4B43-A3BD-28851575D769}"/>
              </a:ext>
            </a:extLst>
          </p:cNvPr>
          <p:cNvSpPr/>
          <p:nvPr/>
        </p:nvSpPr>
        <p:spPr>
          <a:xfrm>
            <a:off x="2927648" y="362564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Password</a:t>
            </a:r>
            <a:endParaRPr lang="ko-KR" altLang="en-US" sz="800" dirty="0">
              <a:solidFill>
                <a:schemeClr val="tx1"/>
              </a:solidFill>
            </a:endParaRPr>
          </a:p>
        </p:txBody>
      </p:sp>
      <p:sp>
        <p:nvSpPr>
          <p:cNvPr id="10" name="순서도: 판단 9">
            <a:extLst>
              <a:ext uri="{FF2B5EF4-FFF2-40B4-BE49-F238E27FC236}">
                <a16:creationId xmlns:a16="http://schemas.microsoft.com/office/drawing/2014/main" id="{C07A0973-7A51-4E56-927B-66B2A3E6F2B9}"/>
              </a:ext>
            </a:extLst>
          </p:cNvPr>
          <p:cNvSpPr/>
          <p:nvPr/>
        </p:nvSpPr>
        <p:spPr>
          <a:xfrm>
            <a:off x="2927648" y="4057697"/>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auth</a:t>
            </a:r>
            <a:endParaRPr lang="ko-KR" altLang="en-US" sz="800" dirty="0">
              <a:solidFill>
                <a:schemeClr val="tx1"/>
              </a:solidFill>
            </a:endParaRPr>
          </a:p>
        </p:txBody>
      </p:sp>
      <p:cxnSp>
        <p:nvCxnSpPr>
          <p:cNvPr id="15" name="직선 화살표 연결선 14">
            <a:extLst>
              <a:ext uri="{FF2B5EF4-FFF2-40B4-BE49-F238E27FC236}">
                <a16:creationId xmlns:a16="http://schemas.microsoft.com/office/drawing/2014/main" id="{3EDA3593-F331-4B43-B8B1-68EE7CADE1D7}"/>
              </a:ext>
            </a:extLst>
          </p:cNvPr>
          <p:cNvCxnSpPr>
            <a:stCxn id="6" idx="2"/>
            <a:endCxn id="7" idx="0"/>
          </p:cNvCxnSpPr>
          <p:nvPr/>
        </p:nvCxnSpPr>
        <p:spPr>
          <a:xfrm>
            <a:off x="3431704"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6" name="직선 화살표 연결선 15">
            <a:extLst>
              <a:ext uri="{FF2B5EF4-FFF2-40B4-BE49-F238E27FC236}">
                <a16:creationId xmlns:a16="http://schemas.microsoft.com/office/drawing/2014/main" id="{CE91D1FC-6AC8-4858-8642-44C8273A5620}"/>
              </a:ext>
            </a:extLst>
          </p:cNvPr>
          <p:cNvCxnSpPr>
            <a:cxnSpLocks/>
            <a:stCxn id="7" idx="2"/>
            <a:endCxn id="8" idx="0"/>
          </p:cNvCxnSpPr>
          <p:nvPr/>
        </p:nvCxnSpPr>
        <p:spPr>
          <a:xfrm>
            <a:off x="3431704" y="3006901"/>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직선 화살표 연결선 18">
            <a:extLst>
              <a:ext uri="{FF2B5EF4-FFF2-40B4-BE49-F238E27FC236}">
                <a16:creationId xmlns:a16="http://schemas.microsoft.com/office/drawing/2014/main" id="{0E9A8199-D075-4EE7-BBA9-F3BB9CDC05FE}"/>
              </a:ext>
            </a:extLst>
          </p:cNvPr>
          <p:cNvCxnSpPr>
            <a:cxnSpLocks/>
            <a:endCxn id="9" idx="0"/>
          </p:cNvCxnSpPr>
          <p:nvPr/>
        </p:nvCxnSpPr>
        <p:spPr>
          <a:xfrm>
            <a:off x="3431704" y="3438949"/>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22" name="직선 화살표 연결선 21">
            <a:extLst>
              <a:ext uri="{FF2B5EF4-FFF2-40B4-BE49-F238E27FC236}">
                <a16:creationId xmlns:a16="http://schemas.microsoft.com/office/drawing/2014/main" id="{C8C94C72-50E0-4FEE-B332-62829B1B172C}"/>
              </a:ext>
            </a:extLst>
          </p:cNvPr>
          <p:cNvCxnSpPr>
            <a:cxnSpLocks/>
            <a:stCxn id="9" idx="2"/>
            <a:endCxn id="10" idx="0"/>
          </p:cNvCxnSpPr>
          <p:nvPr/>
        </p:nvCxnSpPr>
        <p:spPr>
          <a:xfrm>
            <a:off x="3431704" y="3870997"/>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25" name="순서도: 처리 24">
            <a:extLst>
              <a:ext uri="{FF2B5EF4-FFF2-40B4-BE49-F238E27FC236}">
                <a16:creationId xmlns:a16="http://schemas.microsoft.com/office/drawing/2014/main" id="{7D62639A-401C-41AD-AF3F-5BB6DF0C766F}"/>
              </a:ext>
            </a:extLst>
          </p:cNvPr>
          <p:cNvSpPr/>
          <p:nvPr/>
        </p:nvSpPr>
        <p:spPr>
          <a:xfrm>
            <a:off x="2927648" y="448974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게시판</a:t>
            </a:r>
          </a:p>
        </p:txBody>
      </p:sp>
      <p:cxnSp>
        <p:nvCxnSpPr>
          <p:cNvPr id="26" name="직선 화살표 연결선 25">
            <a:extLst>
              <a:ext uri="{FF2B5EF4-FFF2-40B4-BE49-F238E27FC236}">
                <a16:creationId xmlns:a16="http://schemas.microsoft.com/office/drawing/2014/main" id="{CA294CFD-6C69-4018-89C4-80F39A7FB85A}"/>
              </a:ext>
            </a:extLst>
          </p:cNvPr>
          <p:cNvCxnSpPr>
            <a:cxnSpLocks/>
            <a:stCxn id="10" idx="2"/>
            <a:endCxn id="25" idx="0"/>
          </p:cNvCxnSpPr>
          <p:nvPr/>
        </p:nvCxnSpPr>
        <p:spPr>
          <a:xfrm>
            <a:off x="3431704" y="4303045"/>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0" name="연결선: 꺾임 29">
            <a:extLst>
              <a:ext uri="{FF2B5EF4-FFF2-40B4-BE49-F238E27FC236}">
                <a16:creationId xmlns:a16="http://schemas.microsoft.com/office/drawing/2014/main" id="{68CC8553-9013-4D75-B8C1-5DDC1C9C11E4}"/>
              </a:ext>
            </a:extLst>
          </p:cNvPr>
          <p:cNvCxnSpPr>
            <a:cxnSpLocks/>
            <a:stCxn id="10" idx="3"/>
            <a:endCxn id="8" idx="3"/>
          </p:cNvCxnSpPr>
          <p:nvPr/>
        </p:nvCxnSpPr>
        <p:spPr>
          <a:xfrm flipV="1">
            <a:off x="3935760" y="3316275"/>
            <a:ext cx="12700" cy="864096"/>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2" name="순서도: 연결자 31">
            <a:extLst>
              <a:ext uri="{FF2B5EF4-FFF2-40B4-BE49-F238E27FC236}">
                <a16:creationId xmlns:a16="http://schemas.microsoft.com/office/drawing/2014/main" id="{783A7B31-4623-488F-8FF8-95A2871C8DFB}"/>
              </a:ext>
            </a:extLst>
          </p:cNvPr>
          <p:cNvSpPr/>
          <p:nvPr/>
        </p:nvSpPr>
        <p:spPr>
          <a:xfrm flipV="1">
            <a:off x="3312488" y="4929163"/>
            <a:ext cx="238432" cy="230608"/>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33" name="직선 화살표 연결선 32">
            <a:extLst>
              <a:ext uri="{FF2B5EF4-FFF2-40B4-BE49-F238E27FC236}">
                <a16:creationId xmlns:a16="http://schemas.microsoft.com/office/drawing/2014/main" id="{A93E967B-041B-401A-BD32-2734A2D55AD9}"/>
              </a:ext>
            </a:extLst>
          </p:cNvPr>
          <p:cNvCxnSpPr>
            <a:cxnSpLocks/>
            <a:stCxn id="25" idx="2"/>
            <a:endCxn id="32" idx="4"/>
          </p:cNvCxnSpPr>
          <p:nvPr/>
        </p:nvCxnSpPr>
        <p:spPr>
          <a:xfrm>
            <a:off x="3431704" y="4735093"/>
            <a:ext cx="0" cy="19407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36" name="순서도: 처리 35">
            <a:extLst>
              <a:ext uri="{FF2B5EF4-FFF2-40B4-BE49-F238E27FC236}">
                <a16:creationId xmlns:a16="http://schemas.microsoft.com/office/drawing/2014/main" id="{B5D5819F-C982-46E6-934A-059377051FCE}"/>
              </a:ext>
            </a:extLst>
          </p:cNvPr>
          <p:cNvSpPr/>
          <p:nvPr/>
        </p:nvSpPr>
        <p:spPr>
          <a:xfrm>
            <a:off x="5118779"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등록</a:t>
            </a:r>
          </a:p>
        </p:txBody>
      </p:sp>
      <p:cxnSp>
        <p:nvCxnSpPr>
          <p:cNvPr id="37" name="연결선: 꺾임 36">
            <a:extLst>
              <a:ext uri="{FF2B5EF4-FFF2-40B4-BE49-F238E27FC236}">
                <a16:creationId xmlns:a16="http://schemas.microsoft.com/office/drawing/2014/main" id="{6ABEEE9A-14B0-4C7D-86D1-CB1D8DD628A0}"/>
              </a:ext>
            </a:extLst>
          </p:cNvPr>
          <p:cNvCxnSpPr>
            <a:cxnSpLocks/>
            <a:stCxn id="32" idx="6"/>
            <a:endCxn id="36" idx="1"/>
          </p:cNvCxnSpPr>
          <p:nvPr/>
        </p:nvCxnSpPr>
        <p:spPr>
          <a:xfrm flipV="1">
            <a:off x="3550920" y="2452179"/>
            <a:ext cx="1567859" cy="2592288"/>
          </a:xfrm>
          <a:prstGeom prst="bentConnector3">
            <a:avLst>
              <a:gd name="adj1" fmla="val 73815"/>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41" name="순서도: 수행의 시작/종료 40">
            <a:extLst>
              <a:ext uri="{FF2B5EF4-FFF2-40B4-BE49-F238E27FC236}">
                <a16:creationId xmlns:a16="http://schemas.microsoft.com/office/drawing/2014/main" id="{8B0FC8EB-06DE-4FF4-9373-5A2D117A6FFE}"/>
              </a:ext>
            </a:extLst>
          </p:cNvPr>
          <p:cNvSpPr/>
          <p:nvPr/>
        </p:nvSpPr>
        <p:spPr>
          <a:xfrm>
            <a:off x="9480376" y="2761553"/>
            <a:ext cx="1008112" cy="245348"/>
          </a:xfrm>
          <a:prstGeom prst="flowChartTerminator">
            <a:avLst/>
          </a:prstGeom>
          <a:solidFill>
            <a:schemeClr val="bg1">
              <a:lumMod val="85000"/>
            </a:schemeClr>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rPr>
              <a:t>END</a:t>
            </a:r>
            <a:endParaRPr lang="ko-KR" altLang="en-US" sz="800" dirty="0">
              <a:solidFill>
                <a:schemeClr val="tx1"/>
              </a:solidFill>
            </a:endParaRPr>
          </a:p>
        </p:txBody>
      </p:sp>
      <p:sp>
        <p:nvSpPr>
          <p:cNvPr id="42" name="순서도: 처리 41">
            <a:extLst>
              <a:ext uri="{FF2B5EF4-FFF2-40B4-BE49-F238E27FC236}">
                <a16:creationId xmlns:a16="http://schemas.microsoft.com/office/drawing/2014/main" id="{7DC64F6D-1FA0-4B32-9430-E0D063BB9C92}"/>
              </a:ext>
            </a:extLst>
          </p:cNvPr>
          <p:cNvSpPr/>
          <p:nvPr/>
        </p:nvSpPr>
        <p:spPr>
          <a:xfrm>
            <a:off x="5118779"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사용자 인증</a:t>
            </a:r>
          </a:p>
        </p:txBody>
      </p:sp>
      <p:sp>
        <p:nvSpPr>
          <p:cNvPr id="44" name="순서도: 처리 43">
            <a:extLst>
              <a:ext uri="{FF2B5EF4-FFF2-40B4-BE49-F238E27FC236}">
                <a16:creationId xmlns:a16="http://schemas.microsoft.com/office/drawing/2014/main" id="{DA3FC886-0D12-421B-9939-10BF2FC2165B}"/>
              </a:ext>
            </a:extLst>
          </p:cNvPr>
          <p:cNvSpPr/>
          <p:nvPr/>
        </p:nvSpPr>
        <p:spPr>
          <a:xfrm>
            <a:off x="5118779" y="3626981"/>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제목 </a:t>
            </a:r>
          </a:p>
        </p:txBody>
      </p:sp>
      <p:sp>
        <p:nvSpPr>
          <p:cNvPr id="45" name="순서도: 처리 44">
            <a:extLst>
              <a:ext uri="{FF2B5EF4-FFF2-40B4-BE49-F238E27FC236}">
                <a16:creationId xmlns:a16="http://schemas.microsoft.com/office/drawing/2014/main" id="{893B66AA-0880-4E88-877D-B4E20ADBE1A1}"/>
              </a:ext>
            </a:extLst>
          </p:cNvPr>
          <p:cNvSpPr/>
          <p:nvPr/>
        </p:nvSpPr>
        <p:spPr>
          <a:xfrm>
            <a:off x="5118779" y="4057697"/>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가격</a:t>
            </a:r>
          </a:p>
        </p:txBody>
      </p:sp>
      <p:sp>
        <p:nvSpPr>
          <p:cNvPr id="46" name="순서도: 처리 45">
            <a:extLst>
              <a:ext uri="{FF2B5EF4-FFF2-40B4-BE49-F238E27FC236}">
                <a16:creationId xmlns:a16="http://schemas.microsoft.com/office/drawing/2014/main" id="{F5CEF83A-0867-402A-B312-C16571CB169E}"/>
              </a:ext>
            </a:extLst>
          </p:cNvPr>
          <p:cNvSpPr/>
          <p:nvPr/>
        </p:nvSpPr>
        <p:spPr>
          <a:xfrm>
            <a:off x="5118779" y="448974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바디</a:t>
            </a:r>
          </a:p>
        </p:txBody>
      </p:sp>
      <p:cxnSp>
        <p:nvCxnSpPr>
          <p:cNvPr id="47" name="직선 화살표 연결선 46">
            <a:extLst>
              <a:ext uri="{FF2B5EF4-FFF2-40B4-BE49-F238E27FC236}">
                <a16:creationId xmlns:a16="http://schemas.microsoft.com/office/drawing/2014/main" id="{7B84CED6-6D11-4322-878F-83515CBA5FC9}"/>
              </a:ext>
            </a:extLst>
          </p:cNvPr>
          <p:cNvCxnSpPr>
            <a:cxnSpLocks/>
            <a:stCxn id="36" idx="2"/>
            <a:endCxn id="42" idx="0"/>
          </p:cNvCxnSpPr>
          <p:nvPr/>
        </p:nvCxnSpPr>
        <p:spPr>
          <a:xfrm>
            <a:off x="5622835"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0" name="직선 화살표 연결선 49">
            <a:extLst>
              <a:ext uri="{FF2B5EF4-FFF2-40B4-BE49-F238E27FC236}">
                <a16:creationId xmlns:a16="http://schemas.microsoft.com/office/drawing/2014/main" id="{B1DE65E4-4835-485C-A616-FEBDAAFDC475}"/>
              </a:ext>
            </a:extLst>
          </p:cNvPr>
          <p:cNvCxnSpPr>
            <a:cxnSpLocks/>
            <a:stCxn id="42" idx="2"/>
            <a:endCxn id="53" idx="0"/>
          </p:cNvCxnSpPr>
          <p:nvPr/>
        </p:nvCxnSpPr>
        <p:spPr>
          <a:xfrm>
            <a:off x="5622835" y="3006901"/>
            <a:ext cx="0" cy="19212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53" name="순서도: 판단 52">
            <a:extLst>
              <a:ext uri="{FF2B5EF4-FFF2-40B4-BE49-F238E27FC236}">
                <a16:creationId xmlns:a16="http://schemas.microsoft.com/office/drawing/2014/main" id="{8D4F4747-9751-4A7E-9A2C-A60BC5D2D21F}"/>
              </a:ext>
            </a:extLst>
          </p:cNvPr>
          <p:cNvSpPr/>
          <p:nvPr/>
        </p:nvSpPr>
        <p:spPr>
          <a:xfrm>
            <a:off x="5118779" y="3199025"/>
            <a:ext cx="1008112" cy="245348"/>
          </a:xfrm>
          <a:prstGeom prst="flowChartDecision">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알맞은 권한</a:t>
            </a:r>
          </a:p>
        </p:txBody>
      </p:sp>
      <p:cxnSp>
        <p:nvCxnSpPr>
          <p:cNvPr id="55" name="직선 화살표 연결선 54">
            <a:extLst>
              <a:ext uri="{FF2B5EF4-FFF2-40B4-BE49-F238E27FC236}">
                <a16:creationId xmlns:a16="http://schemas.microsoft.com/office/drawing/2014/main" id="{F524489F-3100-465B-B033-13641A3C456F}"/>
              </a:ext>
            </a:extLst>
          </p:cNvPr>
          <p:cNvCxnSpPr>
            <a:cxnSpLocks/>
            <a:stCxn id="53" idx="2"/>
            <a:endCxn id="44" idx="0"/>
          </p:cNvCxnSpPr>
          <p:nvPr/>
        </p:nvCxnSpPr>
        <p:spPr>
          <a:xfrm>
            <a:off x="5622835" y="3444373"/>
            <a:ext cx="0" cy="18260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58" name="직선 화살표 연결선 57">
            <a:extLst>
              <a:ext uri="{FF2B5EF4-FFF2-40B4-BE49-F238E27FC236}">
                <a16:creationId xmlns:a16="http://schemas.microsoft.com/office/drawing/2014/main" id="{6C9FEC03-CB4A-42BE-B005-0BF34BBEB791}"/>
              </a:ext>
            </a:extLst>
          </p:cNvPr>
          <p:cNvCxnSpPr>
            <a:cxnSpLocks/>
            <a:stCxn id="44" idx="2"/>
            <a:endCxn id="45" idx="0"/>
          </p:cNvCxnSpPr>
          <p:nvPr/>
        </p:nvCxnSpPr>
        <p:spPr>
          <a:xfrm>
            <a:off x="5622835" y="3872329"/>
            <a:ext cx="0" cy="18536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1" name="직선 화살표 연결선 60">
            <a:extLst>
              <a:ext uri="{FF2B5EF4-FFF2-40B4-BE49-F238E27FC236}">
                <a16:creationId xmlns:a16="http://schemas.microsoft.com/office/drawing/2014/main" id="{DDD3DD0C-2A63-4FD9-9A09-255A58ED62EB}"/>
              </a:ext>
            </a:extLst>
          </p:cNvPr>
          <p:cNvCxnSpPr>
            <a:cxnSpLocks/>
            <a:stCxn id="45" idx="2"/>
            <a:endCxn id="46" idx="0"/>
          </p:cNvCxnSpPr>
          <p:nvPr/>
        </p:nvCxnSpPr>
        <p:spPr>
          <a:xfrm>
            <a:off x="5622835" y="4303045"/>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4" name="순서도: 처리 63">
            <a:extLst>
              <a:ext uri="{FF2B5EF4-FFF2-40B4-BE49-F238E27FC236}">
                <a16:creationId xmlns:a16="http://schemas.microsoft.com/office/drawing/2014/main" id="{A6114174-35DE-4F22-9A19-F81DC88D5B94}"/>
              </a:ext>
            </a:extLst>
          </p:cNvPr>
          <p:cNvSpPr/>
          <p:nvPr/>
        </p:nvSpPr>
        <p:spPr>
          <a:xfrm>
            <a:off x="5118779" y="492179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게시글 저장</a:t>
            </a:r>
          </a:p>
        </p:txBody>
      </p:sp>
      <p:cxnSp>
        <p:nvCxnSpPr>
          <p:cNvPr id="65" name="직선 화살표 연결선 64">
            <a:extLst>
              <a:ext uri="{FF2B5EF4-FFF2-40B4-BE49-F238E27FC236}">
                <a16:creationId xmlns:a16="http://schemas.microsoft.com/office/drawing/2014/main" id="{439FFADF-5146-4B43-AAA0-321F82CA7A3D}"/>
              </a:ext>
            </a:extLst>
          </p:cNvPr>
          <p:cNvCxnSpPr>
            <a:cxnSpLocks/>
            <a:stCxn id="46" idx="2"/>
            <a:endCxn id="64" idx="0"/>
          </p:cNvCxnSpPr>
          <p:nvPr/>
        </p:nvCxnSpPr>
        <p:spPr>
          <a:xfrm>
            <a:off x="5622835" y="473509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68" name="순서도: 처리 67">
            <a:extLst>
              <a:ext uri="{FF2B5EF4-FFF2-40B4-BE49-F238E27FC236}">
                <a16:creationId xmlns:a16="http://schemas.microsoft.com/office/drawing/2014/main" id="{C4B65520-C38B-4FD7-A1FE-194F021A42FF}"/>
              </a:ext>
            </a:extLst>
          </p:cNvPr>
          <p:cNvSpPr/>
          <p:nvPr/>
        </p:nvSpPr>
        <p:spPr>
          <a:xfrm>
            <a:off x="731102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수정</a:t>
            </a:r>
          </a:p>
        </p:txBody>
      </p:sp>
      <p:sp>
        <p:nvSpPr>
          <p:cNvPr id="76" name="직사각형 75">
            <a:extLst>
              <a:ext uri="{FF2B5EF4-FFF2-40B4-BE49-F238E27FC236}">
                <a16:creationId xmlns:a16="http://schemas.microsoft.com/office/drawing/2014/main" id="{91750B76-5F44-4DAA-8DBC-C826785A7F6F}"/>
              </a:ext>
            </a:extLst>
          </p:cNvPr>
          <p:cNvSpPr/>
          <p:nvPr/>
        </p:nvSpPr>
        <p:spPr>
          <a:xfrm>
            <a:off x="3147812" y="5113660"/>
            <a:ext cx="567784" cy="215444"/>
          </a:xfrm>
          <a:prstGeom prst="rect">
            <a:avLst/>
          </a:prstGeom>
        </p:spPr>
        <p:txBody>
          <a:bodyPr wrap="none">
            <a:spAutoFit/>
          </a:bodyPr>
          <a:lstStyle/>
          <a:p>
            <a:r>
              <a:rPr lang="en-US" altLang="ko-KR" sz="800" dirty="0"/>
              <a:t>Connect</a:t>
            </a:r>
            <a:endParaRPr lang="ko-KR" altLang="en-US" sz="800" dirty="0"/>
          </a:p>
        </p:txBody>
      </p:sp>
      <p:sp>
        <p:nvSpPr>
          <p:cNvPr id="77" name="직사각형 76">
            <a:extLst>
              <a:ext uri="{FF2B5EF4-FFF2-40B4-BE49-F238E27FC236}">
                <a16:creationId xmlns:a16="http://schemas.microsoft.com/office/drawing/2014/main" id="{A9428C8F-F6B1-42F6-AF7E-64F4E0684A90}"/>
              </a:ext>
            </a:extLst>
          </p:cNvPr>
          <p:cNvSpPr/>
          <p:nvPr/>
        </p:nvSpPr>
        <p:spPr>
          <a:xfrm>
            <a:off x="3111012" y="4274551"/>
            <a:ext cx="351378" cy="215444"/>
          </a:xfrm>
          <a:prstGeom prst="rect">
            <a:avLst/>
          </a:prstGeom>
        </p:spPr>
        <p:txBody>
          <a:bodyPr wrap="none">
            <a:spAutoFit/>
          </a:bodyPr>
          <a:lstStyle/>
          <a:p>
            <a:r>
              <a:rPr lang="en-US" altLang="ko-KR" sz="800" dirty="0"/>
              <a:t>YES</a:t>
            </a:r>
            <a:endParaRPr lang="ko-KR" altLang="en-US" sz="800" dirty="0"/>
          </a:p>
        </p:txBody>
      </p:sp>
      <p:sp>
        <p:nvSpPr>
          <p:cNvPr id="78" name="직사각형 77">
            <a:extLst>
              <a:ext uri="{FF2B5EF4-FFF2-40B4-BE49-F238E27FC236}">
                <a16:creationId xmlns:a16="http://schemas.microsoft.com/office/drawing/2014/main" id="{E7885C91-2F84-405C-B940-A7637DEC73CE}"/>
              </a:ext>
            </a:extLst>
          </p:cNvPr>
          <p:cNvSpPr/>
          <p:nvPr/>
        </p:nvSpPr>
        <p:spPr>
          <a:xfrm>
            <a:off x="3871461" y="3975267"/>
            <a:ext cx="343364" cy="215444"/>
          </a:xfrm>
          <a:prstGeom prst="rect">
            <a:avLst/>
          </a:prstGeom>
        </p:spPr>
        <p:txBody>
          <a:bodyPr wrap="none">
            <a:spAutoFit/>
          </a:bodyPr>
          <a:lstStyle/>
          <a:p>
            <a:r>
              <a:rPr lang="en-US" altLang="ko-KR" sz="800" dirty="0"/>
              <a:t>NO</a:t>
            </a:r>
            <a:endParaRPr lang="ko-KR" altLang="en-US" sz="800" dirty="0"/>
          </a:p>
        </p:txBody>
      </p:sp>
      <p:sp>
        <p:nvSpPr>
          <p:cNvPr id="80" name="순서도: 처리 79">
            <a:extLst>
              <a:ext uri="{FF2B5EF4-FFF2-40B4-BE49-F238E27FC236}">
                <a16:creationId xmlns:a16="http://schemas.microsoft.com/office/drawing/2014/main" id="{572A12DD-E5D0-44A7-A7DF-752785488481}"/>
              </a:ext>
            </a:extLst>
          </p:cNvPr>
          <p:cNvSpPr/>
          <p:nvPr/>
        </p:nvSpPr>
        <p:spPr>
          <a:xfrm>
            <a:off x="7309910" y="2761553"/>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게시글 입력 페이지</a:t>
            </a:r>
          </a:p>
        </p:txBody>
      </p:sp>
      <p:cxnSp>
        <p:nvCxnSpPr>
          <p:cNvPr id="81" name="연결선: 꺾임 80">
            <a:extLst>
              <a:ext uri="{FF2B5EF4-FFF2-40B4-BE49-F238E27FC236}">
                <a16:creationId xmlns:a16="http://schemas.microsoft.com/office/drawing/2014/main" id="{3F1D0F1F-FED4-4E8D-9D6C-164CA24733BD}"/>
              </a:ext>
            </a:extLst>
          </p:cNvPr>
          <p:cNvCxnSpPr>
            <a:cxnSpLocks/>
            <a:stCxn id="53" idx="3"/>
            <a:endCxn id="36" idx="3"/>
          </p:cNvCxnSpPr>
          <p:nvPr/>
        </p:nvCxnSpPr>
        <p:spPr>
          <a:xfrm flipV="1">
            <a:off x="6126891" y="2452179"/>
            <a:ext cx="12700" cy="869520"/>
          </a:xfrm>
          <a:prstGeom prst="bentConnector3">
            <a:avLst>
              <a:gd name="adj1" fmla="val 180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85" name="직사각형 84">
            <a:extLst>
              <a:ext uri="{FF2B5EF4-FFF2-40B4-BE49-F238E27FC236}">
                <a16:creationId xmlns:a16="http://schemas.microsoft.com/office/drawing/2014/main" id="{9727F534-870B-4388-90F5-5D707F3A5F86}"/>
              </a:ext>
            </a:extLst>
          </p:cNvPr>
          <p:cNvSpPr/>
          <p:nvPr/>
        </p:nvSpPr>
        <p:spPr>
          <a:xfrm>
            <a:off x="5310414" y="3414213"/>
            <a:ext cx="351378" cy="215444"/>
          </a:xfrm>
          <a:prstGeom prst="rect">
            <a:avLst/>
          </a:prstGeom>
        </p:spPr>
        <p:txBody>
          <a:bodyPr wrap="none">
            <a:spAutoFit/>
          </a:bodyPr>
          <a:lstStyle/>
          <a:p>
            <a:r>
              <a:rPr lang="en-US" altLang="ko-KR" sz="800" dirty="0"/>
              <a:t>YES</a:t>
            </a:r>
            <a:endParaRPr lang="ko-KR" altLang="en-US" sz="800" dirty="0"/>
          </a:p>
        </p:txBody>
      </p:sp>
      <p:sp>
        <p:nvSpPr>
          <p:cNvPr id="86" name="직사각형 85">
            <a:extLst>
              <a:ext uri="{FF2B5EF4-FFF2-40B4-BE49-F238E27FC236}">
                <a16:creationId xmlns:a16="http://schemas.microsoft.com/office/drawing/2014/main" id="{0299F278-8C5E-4652-8EC5-3A31D57CAED4}"/>
              </a:ext>
            </a:extLst>
          </p:cNvPr>
          <p:cNvSpPr/>
          <p:nvPr/>
        </p:nvSpPr>
        <p:spPr>
          <a:xfrm>
            <a:off x="6062061" y="3107309"/>
            <a:ext cx="343364" cy="215444"/>
          </a:xfrm>
          <a:prstGeom prst="rect">
            <a:avLst/>
          </a:prstGeom>
        </p:spPr>
        <p:txBody>
          <a:bodyPr wrap="none">
            <a:spAutoFit/>
          </a:bodyPr>
          <a:lstStyle/>
          <a:p>
            <a:r>
              <a:rPr lang="en-US" altLang="ko-KR" sz="800" dirty="0"/>
              <a:t>NO</a:t>
            </a:r>
            <a:endParaRPr lang="ko-KR" altLang="en-US" sz="800" dirty="0"/>
          </a:p>
        </p:txBody>
      </p:sp>
      <p:sp>
        <p:nvSpPr>
          <p:cNvPr id="90" name="순서도: 처리 89">
            <a:extLst>
              <a:ext uri="{FF2B5EF4-FFF2-40B4-BE49-F238E27FC236}">
                <a16:creationId xmlns:a16="http://schemas.microsoft.com/office/drawing/2014/main" id="{F94702C1-6F5F-4C13-8902-B0FCD0B9716B}"/>
              </a:ext>
            </a:extLst>
          </p:cNvPr>
          <p:cNvSpPr/>
          <p:nvPr/>
        </p:nvSpPr>
        <p:spPr>
          <a:xfrm>
            <a:off x="7309910" y="3625649"/>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재수정</a:t>
            </a:r>
          </a:p>
        </p:txBody>
      </p:sp>
      <p:sp>
        <p:nvSpPr>
          <p:cNvPr id="91" name="순서도: 처리 90">
            <a:extLst>
              <a:ext uri="{FF2B5EF4-FFF2-40B4-BE49-F238E27FC236}">
                <a16:creationId xmlns:a16="http://schemas.microsoft.com/office/drawing/2014/main" id="{3826BDDE-67AB-4622-B3CA-0FFF7875D9C6}"/>
              </a:ext>
            </a:extLst>
          </p:cNvPr>
          <p:cNvSpPr/>
          <p:nvPr/>
        </p:nvSpPr>
        <p:spPr>
          <a:xfrm>
            <a:off x="7309910" y="4057697"/>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등록</a:t>
            </a:r>
          </a:p>
        </p:txBody>
      </p:sp>
      <p:sp>
        <p:nvSpPr>
          <p:cNvPr id="92" name="순서도: 처리 91">
            <a:extLst>
              <a:ext uri="{FF2B5EF4-FFF2-40B4-BE49-F238E27FC236}">
                <a16:creationId xmlns:a16="http://schemas.microsoft.com/office/drawing/2014/main" id="{BF0C04A5-86C8-47D1-A466-FA2521EE0C08}"/>
              </a:ext>
            </a:extLst>
          </p:cNvPr>
          <p:cNvSpPr/>
          <p:nvPr/>
        </p:nvSpPr>
        <p:spPr>
          <a:xfrm>
            <a:off x="7309910" y="491932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게시글 저장</a:t>
            </a:r>
          </a:p>
        </p:txBody>
      </p:sp>
      <p:sp>
        <p:nvSpPr>
          <p:cNvPr id="102" name="순서도: 연결자 101">
            <a:extLst>
              <a:ext uri="{FF2B5EF4-FFF2-40B4-BE49-F238E27FC236}">
                <a16:creationId xmlns:a16="http://schemas.microsoft.com/office/drawing/2014/main" id="{765F2BDE-2EA3-4C11-94BC-B9A327D190A2}"/>
              </a:ext>
            </a:extLst>
          </p:cNvPr>
          <p:cNvSpPr/>
          <p:nvPr/>
        </p:nvSpPr>
        <p:spPr>
          <a:xfrm flipV="1">
            <a:off x="6660783" y="4936973"/>
            <a:ext cx="220681" cy="213440"/>
          </a:xfrm>
          <a:prstGeom prst="flowChartConnector">
            <a:avLst/>
          </a:prstGeom>
          <a:solidFill>
            <a:schemeClr val="tx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800" dirty="0">
              <a:solidFill>
                <a:schemeClr val="tx1"/>
              </a:solidFill>
            </a:endParaRPr>
          </a:p>
        </p:txBody>
      </p:sp>
      <p:cxnSp>
        <p:nvCxnSpPr>
          <p:cNvPr id="108" name="직선 화살표 연결선 107">
            <a:extLst>
              <a:ext uri="{FF2B5EF4-FFF2-40B4-BE49-F238E27FC236}">
                <a16:creationId xmlns:a16="http://schemas.microsoft.com/office/drawing/2014/main" id="{ADC20F90-A489-4328-9320-03D4106175C8}"/>
              </a:ext>
            </a:extLst>
          </p:cNvPr>
          <p:cNvCxnSpPr>
            <a:cxnSpLocks/>
            <a:stCxn id="64" idx="3"/>
            <a:endCxn id="102" idx="2"/>
          </p:cNvCxnSpPr>
          <p:nvPr/>
        </p:nvCxnSpPr>
        <p:spPr>
          <a:xfrm flipV="1">
            <a:off x="6126891" y="5043693"/>
            <a:ext cx="533892" cy="774"/>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1" name="연결선: 꺾임 110">
            <a:extLst>
              <a:ext uri="{FF2B5EF4-FFF2-40B4-BE49-F238E27FC236}">
                <a16:creationId xmlns:a16="http://schemas.microsoft.com/office/drawing/2014/main" id="{3DF0B075-9EA2-47FF-974E-B9924014A3CF}"/>
              </a:ext>
            </a:extLst>
          </p:cNvPr>
          <p:cNvCxnSpPr>
            <a:cxnSpLocks/>
            <a:stCxn id="102" idx="6"/>
            <a:endCxn id="68" idx="1"/>
          </p:cNvCxnSpPr>
          <p:nvPr/>
        </p:nvCxnSpPr>
        <p:spPr>
          <a:xfrm flipV="1">
            <a:off x="6881464" y="2452179"/>
            <a:ext cx="429562" cy="2591514"/>
          </a:xfrm>
          <a:prstGeom prst="bentConnector3">
            <a:avLst>
              <a:gd name="adj1" fmla="val 50000"/>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4" name="직선 화살표 연결선 113">
            <a:extLst>
              <a:ext uri="{FF2B5EF4-FFF2-40B4-BE49-F238E27FC236}">
                <a16:creationId xmlns:a16="http://schemas.microsoft.com/office/drawing/2014/main" id="{77B688C4-B4FF-4E64-AE28-6708CBADC33A}"/>
              </a:ext>
            </a:extLst>
          </p:cNvPr>
          <p:cNvCxnSpPr>
            <a:cxnSpLocks/>
            <a:stCxn id="68" idx="2"/>
            <a:endCxn id="80" idx="0"/>
          </p:cNvCxnSpPr>
          <p:nvPr/>
        </p:nvCxnSpPr>
        <p:spPr>
          <a:xfrm flipH="1">
            <a:off x="7813966" y="2574853"/>
            <a:ext cx="1116"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5" name="직선 화살표 연결선 114">
            <a:extLst>
              <a:ext uri="{FF2B5EF4-FFF2-40B4-BE49-F238E27FC236}">
                <a16:creationId xmlns:a16="http://schemas.microsoft.com/office/drawing/2014/main" id="{FB6EFE39-B431-4B5A-8F10-3CA6F8183EEB}"/>
              </a:ext>
            </a:extLst>
          </p:cNvPr>
          <p:cNvCxnSpPr>
            <a:cxnSpLocks/>
            <a:stCxn id="90" idx="2"/>
            <a:endCxn id="91" idx="0"/>
          </p:cNvCxnSpPr>
          <p:nvPr/>
        </p:nvCxnSpPr>
        <p:spPr>
          <a:xfrm>
            <a:off x="7813966" y="3870997"/>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6" name="직선 화살표 연결선 115">
            <a:extLst>
              <a:ext uri="{FF2B5EF4-FFF2-40B4-BE49-F238E27FC236}">
                <a16:creationId xmlns:a16="http://schemas.microsoft.com/office/drawing/2014/main" id="{F0F1D626-4190-4E9A-9718-2B44F7FA81C6}"/>
              </a:ext>
            </a:extLst>
          </p:cNvPr>
          <p:cNvCxnSpPr>
            <a:cxnSpLocks/>
            <a:stCxn id="91" idx="2"/>
            <a:endCxn id="92" idx="0"/>
          </p:cNvCxnSpPr>
          <p:nvPr/>
        </p:nvCxnSpPr>
        <p:spPr>
          <a:xfrm>
            <a:off x="7813966" y="4303045"/>
            <a:ext cx="0" cy="61628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2" name="직선 화살표 연결선 121">
            <a:extLst>
              <a:ext uri="{FF2B5EF4-FFF2-40B4-BE49-F238E27FC236}">
                <a16:creationId xmlns:a16="http://schemas.microsoft.com/office/drawing/2014/main" id="{B2F6C655-A117-4B6F-8B49-D588A28F2E32}"/>
              </a:ext>
            </a:extLst>
          </p:cNvPr>
          <p:cNvCxnSpPr>
            <a:cxnSpLocks/>
            <a:stCxn id="80" idx="2"/>
            <a:endCxn id="90" idx="0"/>
          </p:cNvCxnSpPr>
          <p:nvPr/>
        </p:nvCxnSpPr>
        <p:spPr>
          <a:xfrm>
            <a:off x="7813966" y="3006901"/>
            <a:ext cx="0" cy="618748"/>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29" name="순서도: 처리 128">
            <a:extLst>
              <a:ext uri="{FF2B5EF4-FFF2-40B4-BE49-F238E27FC236}">
                <a16:creationId xmlns:a16="http://schemas.microsoft.com/office/drawing/2014/main" id="{C5E0E7F1-6CB3-4F14-89CD-58EA151B0DEA}"/>
              </a:ext>
            </a:extLst>
          </p:cNvPr>
          <p:cNvSpPr/>
          <p:nvPr/>
        </p:nvSpPr>
        <p:spPr>
          <a:xfrm>
            <a:off x="9480376" y="2329505"/>
            <a:ext cx="1008112" cy="245348"/>
          </a:xfrm>
          <a:prstGeom prst="flowChartProcess">
            <a:avLst/>
          </a:prstGeom>
          <a:solidFill>
            <a:schemeClr val="bg1"/>
          </a:solid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rPr>
              <a:t>삭제</a:t>
            </a:r>
          </a:p>
        </p:txBody>
      </p:sp>
      <p:cxnSp>
        <p:nvCxnSpPr>
          <p:cNvPr id="131" name="연결선: 꺾임 130">
            <a:extLst>
              <a:ext uri="{FF2B5EF4-FFF2-40B4-BE49-F238E27FC236}">
                <a16:creationId xmlns:a16="http://schemas.microsoft.com/office/drawing/2014/main" id="{B5AC9210-77F4-4E89-88B6-3C03C5E93744}"/>
              </a:ext>
            </a:extLst>
          </p:cNvPr>
          <p:cNvCxnSpPr>
            <a:cxnSpLocks/>
            <a:stCxn id="92" idx="3"/>
            <a:endCxn id="129" idx="1"/>
          </p:cNvCxnSpPr>
          <p:nvPr/>
        </p:nvCxnSpPr>
        <p:spPr>
          <a:xfrm flipV="1">
            <a:off x="8318022" y="2452179"/>
            <a:ext cx="1162354" cy="2589820"/>
          </a:xfrm>
          <a:prstGeom prst="bentConnector3">
            <a:avLst>
              <a:gd name="adj1" fmla="val 80156"/>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5" name="직선 화살표 연결선 134">
            <a:extLst>
              <a:ext uri="{FF2B5EF4-FFF2-40B4-BE49-F238E27FC236}">
                <a16:creationId xmlns:a16="http://schemas.microsoft.com/office/drawing/2014/main" id="{5BF4D991-F29C-40EB-B5CA-AFEF2A972045}"/>
              </a:ext>
            </a:extLst>
          </p:cNvPr>
          <p:cNvCxnSpPr>
            <a:cxnSpLocks/>
            <a:stCxn id="129" idx="2"/>
            <a:endCxn id="41" idx="0"/>
          </p:cNvCxnSpPr>
          <p:nvPr/>
        </p:nvCxnSpPr>
        <p:spPr>
          <a:xfrm>
            <a:off x="9984432" y="2574853"/>
            <a:ext cx="0" cy="186700"/>
          </a:xfrm>
          <a:prstGeom prst="straightConnector1">
            <a:avLst/>
          </a:prstGeom>
          <a:ln>
            <a:solidFill>
              <a:schemeClr val="tx1">
                <a:lumMod val="75000"/>
                <a:lumOff val="25000"/>
              </a:schemeClr>
            </a:solidFill>
            <a:headEnd type="oval" w="med" len="med"/>
            <a:tailEnd type="arrow" w="sm" len="sm"/>
          </a:ln>
        </p:spPr>
        <p:style>
          <a:lnRef idx="1">
            <a:schemeClr val="accent1"/>
          </a:lnRef>
          <a:fillRef idx="0">
            <a:schemeClr val="accent1"/>
          </a:fillRef>
          <a:effectRef idx="0">
            <a:schemeClr val="accent1"/>
          </a:effectRef>
          <a:fontRef idx="minor">
            <a:schemeClr val="tx1"/>
          </a:fontRef>
        </p:style>
      </p:cxnSp>
      <p:sp>
        <p:nvSpPr>
          <p:cNvPr id="138" name="직사각형 137">
            <a:extLst>
              <a:ext uri="{FF2B5EF4-FFF2-40B4-BE49-F238E27FC236}">
                <a16:creationId xmlns:a16="http://schemas.microsoft.com/office/drawing/2014/main" id="{67AF5BC9-6B21-4D64-96A5-A1A3444E5C3B}"/>
              </a:ext>
            </a:extLst>
          </p:cNvPr>
          <p:cNvSpPr/>
          <p:nvPr/>
        </p:nvSpPr>
        <p:spPr>
          <a:xfrm>
            <a:off x="6484982" y="5113660"/>
            <a:ext cx="567784" cy="215444"/>
          </a:xfrm>
          <a:prstGeom prst="rect">
            <a:avLst/>
          </a:prstGeom>
        </p:spPr>
        <p:txBody>
          <a:bodyPr wrap="none">
            <a:spAutoFit/>
          </a:bodyPr>
          <a:lstStyle/>
          <a:p>
            <a:r>
              <a:rPr lang="en-US" altLang="ko-KR" sz="800" dirty="0"/>
              <a:t>Connect</a:t>
            </a:r>
            <a:endParaRPr lang="ko-KR" altLang="en-US" sz="800" dirty="0"/>
          </a:p>
        </p:txBody>
      </p:sp>
      <p:sp>
        <p:nvSpPr>
          <p:cNvPr id="139" name="TextBox 138">
            <a:extLst>
              <a:ext uri="{FF2B5EF4-FFF2-40B4-BE49-F238E27FC236}">
                <a16:creationId xmlns:a16="http://schemas.microsoft.com/office/drawing/2014/main" id="{019DD9D0-C87E-43B8-8B11-2D13E82FE4B0}"/>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6</a:t>
            </a:fld>
            <a:endParaRPr lang="ko-KR" altLang="en-US" sz="900" dirty="0"/>
          </a:p>
        </p:txBody>
      </p:sp>
    </p:spTree>
    <p:extLst>
      <p:ext uri="{BB962C8B-B14F-4D97-AF65-F5344CB8AC3E}">
        <p14:creationId xmlns:p14="http://schemas.microsoft.com/office/powerpoint/2010/main" val="3949523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9323A-BA29-4853-97C4-82E74244E3A8}"/>
              </a:ext>
            </a:extLst>
          </p:cNvPr>
          <p:cNvSpPr>
            <a:spLocks noGrp="1"/>
          </p:cNvSpPr>
          <p:nvPr>
            <p:ph type="title"/>
          </p:nvPr>
        </p:nvSpPr>
        <p:spPr/>
        <p:txBody>
          <a:bodyPr/>
          <a:lstStyle/>
          <a:p>
            <a:r>
              <a:rPr lang="en-US" altLang="ko-KR" dirty="0"/>
              <a:t>Full process</a:t>
            </a:r>
            <a:endParaRPr lang="ko-KR" altLang="en-US" dirty="0"/>
          </a:p>
        </p:txBody>
      </p:sp>
      <p:sp>
        <p:nvSpPr>
          <p:cNvPr id="3" name="순서도: 수행의 시작/종료 2">
            <a:extLst>
              <a:ext uri="{FF2B5EF4-FFF2-40B4-BE49-F238E27FC236}">
                <a16:creationId xmlns:a16="http://schemas.microsoft.com/office/drawing/2014/main" id="{7ABCC58B-C902-4B98-9934-5568B03423A9}"/>
              </a:ext>
            </a:extLst>
          </p:cNvPr>
          <p:cNvSpPr/>
          <p:nvPr/>
        </p:nvSpPr>
        <p:spPr>
          <a:xfrm>
            <a:off x="1621049" y="1412705"/>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Start</a:t>
            </a:r>
            <a:endParaRPr lang="ko-KR" altLang="en-US" sz="800" dirty="0">
              <a:solidFill>
                <a:schemeClr val="tx1"/>
              </a:solidFill>
              <a:latin typeface="+mn-ea"/>
            </a:endParaRPr>
          </a:p>
        </p:txBody>
      </p:sp>
      <p:sp>
        <p:nvSpPr>
          <p:cNvPr id="4" name="순서도: 연결자 3">
            <a:extLst>
              <a:ext uri="{FF2B5EF4-FFF2-40B4-BE49-F238E27FC236}">
                <a16:creationId xmlns:a16="http://schemas.microsoft.com/office/drawing/2014/main" id="{09835F90-31FF-4CE6-93EA-384398F864F1}"/>
              </a:ext>
            </a:extLst>
          </p:cNvPr>
          <p:cNvSpPr/>
          <p:nvPr/>
        </p:nvSpPr>
        <p:spPr>
          <a:xfrm>
            <a:off x="1827512" y="1889738"/>
            <a:ext cx="839946" cy="423118"/>
          </a:xfrm>
          <a:prstGeom prst="flowChartConnector">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ko-KR" altLang="en-US" sz="800" dirty="0">
                <a:solidFill>
                  <a:schemeClr val="tx1"/>
                </a:solidFill>
              </a:rPr>
              <a:t>로그인</a:t>
            </a:r>
          </a:p>
        </p:txBody>
      </p:sp>
      <p:sp>
        <p:nvSpPr>
          <p:cNvPr id="5" name="순서도: 문서 4">
            <a:extLst>
              <a:ext uri="{FF2B5EF4-FFF2-40B4-BE49-F238E27FC236}">
                <a16:creationId xmlns:a16="http://schemas.microsoft.com/office/drawing/2014/main" id="{0E15F842-68E6-43D1-8D78-CCFA96B7A5EF}"/>
              </a:ext>
            </a:extLst>
          </p:cNvPr>
          <p:cNvSpPr/>
          <p:nvPr/>
        </p:nvSpPr>
        <p:spPr>
          <a:xfrm>
            <a:off x="3205225" y="1967278"/>
            <a:ext cx="1250840" cy="268183"/>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latin typeface="+mn-ea"/>
              </a:rPr>
              <a:t>로그인 </a:t>
            </a:r>
            <a:r>
              <a:rPr lang="en-US" altLang="ko-KR" sz="800" dirty="0">
                <a:solidFill>
                  <a:schemeClr val="tx1"/>
                </a:solidFill>
                <a:latin typeface="+mn-ea"/>
              </a:rPr>
              <a:t>Page</a:t>
            </a:r>
            <a:endParaRPr lang="ko-KR" altLang="en-US" sz="800" dirty="0">
              <a:solidFill>
                <a:schemeClr val="tx1"/>
              </a:solidFill>
              <a:latin typeface="+mn-ea"/>
            </a:endParaRPr>
          </a:p>
        </p:txBody>
      </p:sp>
      <p:sp>
        <p:nvSpPr>
          <p:cNvPr id="6" name="순서도: 문서 5">
            <a:extLst>
              <a:ext uri="{FF2B5EF4-FFF2-40B4-BE49-F238E27FC236}">
                <a16:creationId xmlns:a16="http://schemas.microsoft.com/office/drawing/2014/main" id="{C240C327-982E-4DF0-92EF-6CBCA002AE79}"/>
              </a:ext>
            </a:extLst>
          </p:cNvPr>
          <p:cNvSpPr/>
          <p:nvPr/>
        </p:nvSpPr>
        <p:spPr>
          <a:xfrm>
            <a:off x="3205225" y="2953051"/>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latin typeface="+mn-ea"/>
              </a:rPr>
              <a:t>소셜 인증</a:t>
            </a:r>
          </a:p>
        </p:txBody>
      </p:sp>
      <p:sp>
        <p:nvSpPr>
          <p:cNvPr id="7" name="순서도: 데이터 6">
            <a:extLst>
              <a:ext uri="{FF2B5EF4-FFF2-40B4-BE49-F238E27FC236}">
                <a16:creationId xmlns:a16="http://schemas.microsoft.com/office/drawing/2014/main" id="{1CC14481-805C-41C6-8ACD-B0F5E46B49E1}"/>
              </a:ext>
            </a:extLst>
          </p:cNvPr>
          <p:cNvSpPr/>
          <p:nvPr/>
        </p:nvSpPr>
        <p:spPr>
          <a:xfrm>
            <a:off x="3205225" y="3437664"/>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latin typeface="+mn-ea"/>
              </a:rPr>
              <a:t>비번</a:t>
            </a:r>
          </a:p>
        </p:txBody>
      </p:sp>
      <p:sp>
        <p:nvSpPr>
          <p:cNvPr id="8" name="순서도: 처리 7">
            <a:extLst>
              <a:ext uri="{FF2B5EF4-FFF2-40B4-BE49-F238E27FC236}">
                <a16:creationId xmlns:a16="http://schemas.microsoft.com/office/drawing/2014/main" id="{2690B69F-F877-4C2E-B2F8-D0F82777EE3A}"/>
              </a:ext>
            </a:extLst>
          </p:cNvPr>
          <p:cNvSpPr/>
          <p:nvPr/>
        </p:nvSpPr>
        <p:spPr>
          <a:xfrm>
            <a:off x="3205225" y="4580873"/>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800" dirty="0">
                <a:solidFill>
                  <a:schemeClr val="tx1"/>
                </a:solidFill>
                <a:latin typeface="+mn-ea"/>
              </a:rPr>
              <a:t>사용자 게시판 입장</a:t>
            </a:r>
          </a:p>
        </p:txBody>
      </p:sp>
      <p:sp>
        <p:nvSpPr>
          <p:cNvPr id="9" name="직사각형 8">
            <a:extLst>
              <a:ext uri="{FF2B5EF4-FFF2-40B4-BE49-F238E27FC236}">
                <a16:creationId xmlns:a16="http://schemas.microsoft.com/office/drawing/2014/main" id="{D419C03A-C743-48B8-88E4-062566973580}"/>
              </a:ext>
            </a:extLst>
          </p:cNvPr>
          <p:cNvSpPr/>
          <p:nvPr/>
        </p:nvSpPr>
        <p:spPr>
          <a:xfrm>
            <a:off x="3201518" y="5684629"/>
            <a:ext cx="1250840" cy="270811"/>
          </a:xfrm>
          <a:prstGeom prst="rec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latin typeface="+mn-ea"/>
              </a:rPr>
              <a:t>등록</a:t>
            </a:r>
            <a:r>
              <a:rPr lang="en-US" altLang="ko-KR" sz="800" dirty="0">
                <a:solidFill>
                  <a:schemeClr val="tx1"/>
                </a:solidFill>
                <a:latin typeface="+mn-ea"/>
              </a:rPr>
              <a:t>, </a:t>
            </a:r>
            <a:r>
              <a:rPr lang="ko-KR" altLang="en-US" sz="800" dirty="0">
                <a:solidFill>
                  <a:schemeClr val="tx1"/>
                </a:solidFill>
                <a:latin typeface="+mn-ea"/>
              </a:rPr>
              <a:t>삭제</a:t>
            </a:r>
            <a:r>
              <a:rPr lang="en-US" altLang="ko-KR" sz="800" dirty="0">
                <a:solidFill>
                  <a:schemeClr val="tx1"/>
                </a:solidFill>
                <a:latin typeface="+mn-ea"/>
              </a:rPr>
              <a:t>, </a:t>
            </a:r>
            <a:r>
              <a:rPr lang="ko-KR" altLang="en-US" sz="800" dirty="0">
                <a:solidFill>
                  <a:schemeClr val="tx1"/>
                </a:solidFill>
                <a:latin typeface="+mn-ea"/>
              </a:rPr>
              <a:t>검색</a:t>
            </a:r>
          </a:p>
        </p:txBody>
      </p:sp>
      <p:cxnSp>
        <p:nvCxnSpPr>
          <p:cNvPr id="10" name="직선 화살표 연결선 9">
            <a:extLst>
              <a:ext uri="{FF2B5EF4-FFF2-40B4-BE49-F238E27FC236}">
                <a16:creationId xmlns:a16="http://schemas.microsoft.com/office/drawing/2014/main" id="{E0826F1B-8FF2-4E76-AC44-2B3FF6AF2695}"/>
              </a:ext>
            </a:extLst>
          </p:cNvPr>
          <p:cNvCxnSpPr>
            <a:cxnSpLocks/>
            <a:stCxn id="3" idx="2"/>
            <a:endCxn id="4" idx="0"/>
          </p:cNvCxnSpPr>
          <p:nvPr/>
        </p:nvCxnSpPr>
        <p:spPr>
          <a:xfrm>
            <a:off x="2246469" y="1683516"/>
            <a:ext cx="1016" cy="20622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1" name="직선 화살표 연결선 10">
            <a:extLst>
              <a:ext uri="{FF2B5EF4-FFF2-40B4-BE49-F238E27FC236}">
                <a16:creationId xmlns:a16="http://schemas.microsoft.com/office/drawing/2014/main" id="{847B850D-8C85-4A53-AA88-17B1200FA366}"/>
              </a:ext>
            </a:extLst>
          </p:cNvPr>
          <p:cNvCxnSpPr>
            <a:cxnSpLocks/>
            <a:stCxn id="4" idx="6"/>
            <a:endCxn id="5" idx="1"/>
          </p:cNvCxnSpPr>
          <p:nvPr/>
        </p:nvCxnSpPr>
        <p:spPr>
          <a:xfrm>
            <a:off x="2667458" y="2101297"/>
            <a:ext cx="537767" cy="73"/>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2" name="직선 화살표 연결선 11">
            <a:extLst>
              <a:ext uri="{FF2B5EF4-FFF2-40B4-BE49-F238E27FC236}">
                <a16:creationId xmlns:a16="http://schemas.microsoft.com/office/drawing/2014/main" id="{1C4B242B-070E-4DA4-B82E-DC6BD08754D0}"/>
              </a:ext>
            </a:extLst>
          </p:cNvPr>
          <p:cNvCxnSpPr>
            <a:cxnSpLocks/>
            <a:stCxn id="17" idx="4"/>
            <a:endCxn id="6" idx="0"/>
          </p:cNvCxnSpPr>
          <p:nvPr/>
        </p:nvCxnSpPr>
        <p:spPr>
          <a:xfrm>
            <a:off x="3830645" y="2717686"/>
            <a:ext cx="0" cy="23536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3" name="직선 화살표 연결선 12">
            <a:extLst>
              <a:ext uri="{FF2B5EF4-FFF2-40B4-BE49-F238E27FC236}">
                <a16:creationId xmlns:a16="http://schemas.microsoft.com/office/drawing/2014/main" id="{D937FA9A-C378-4324-88EA-1083C90F53E7}"/>
              </a:ext>
            </a:extLst>
          </p:cNvPr>
          <p:cNvCxnSpPr>
            <a:cxnSpLocks/>
            <a:stCxn id="6" idx="2"/>
            <a:endCxn id="7" idx="1"/>
          </p:cNvCxnSpPr>
          <p:nvPr/>
        </p:nvCxnSpPr>
        <p:spPr>
          <a:xfrm>
            <a:off x="3830645" y="3205958"/>
            <a:ext cx="0" cy="23170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4" name="직선 화살표 연결선 13">
            <a:extLst>
              <a:ext uri="{FF2B5EF4-FFF2-40B4-BE49-F238E27FC236}">
                <a16:creationId xmlns:a16="http://schemas.microsoft.com/office/drawing/2014/main" id="{01C6483E-736B-4876-9EA9-8091D3C9D39A}"/>
              </a:ext>
            </a:extLst>
          </p:cNvPr>
          <p:cNvCxnSpPr>
            <a:cxnSpLocks/>
            <a:stCxn id="24" idx="2"/>
            <a:endCxn id="9" idx="0"/>
          </p:cNvCxnSpPr>
          <p:nvPr/>
        </p:nvCxnSpPr>
        <p:spPr>
          <a:xfrm>
            <a:off x="3826938" y="5446317"/>
            <a:ext cx="0" cy="238312"/>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15" name="그림 14">
            <a:extLst>
              <a:ext uri="{FF2B5EF4-FFF2-40B4-BE49-F238E27FC236}">
                <a16:creationId xmlns:a16="http://schemas.microsoft.com/office/drawing/2014/main" id="{BD256A01-B77D-45A8-AE8C-48708935CB2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4789401" y="2862437"/>
            <a:ext cx="459859" cy="361426"/>
          </a:xfrm>
          <a:prstGeom prst="rect">
            <a:avLst/>
          </a:prstGeom>
        </p:spPr>
      </p:pic>
      <p:cxnSp>
        <p:nvCxnSpPr>
          <p:cNvPr id="16" name="연결선: 꺾임 15">
            <a:extLst>
              <a:ext uri="{FF2B5EF4-FFF2-40B4-BE49-F238E27FC236}">
                <a16:creationId xmlns:a16="http://schemas.microsoft.com/office/drawing/2014/main" id="{2745E9B1-FB5C-4A96-9469-E7331F8F373D}"/>
              </a:ext>
            </a:extLst>
          </p:cNvPr>
          <p:cNvCxnSpPr>
            <a:cxnSpLocks/>
            <a:stCxn id="17" idx="5"/>
            <a:endCxn id="15" idx="0"/>
          </p:cNvCxnSpPr>
          <p:nvPr/>
        </p:nvCxnSpPr>
        <p:spPr>
          <a:xfrm>
            <a:off x="4330981" y="2582281"/>
            <a:ext cx="688350" cy="280156"/>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 name="순서도: 데이터 16">
            <a:extLst>
              <a:ext uri="{FF2B5EF4-FFF2-40B4-BE49-F238E27FC236}">
                <a16:creationId xmlns:a16="http://schemas.microsoft.com/office/drawing/2014/main" id="{532ECC3C-20A5-4EE8-BECA-7DAD3707C007}"/>
              </a:ext>
            </a:extLst>
          </p:cNvPr>
          <p:cNvSpPr/>
          <p:nvPr/>
        </p:nvSpPr>
        <p:spPr>
          <a:xfrm>
            <a:off x="3205225" y="2446875"/>
            <a:ext cx="1250840" cy="270811"/>
          </a:xfrm>
          <a:prstGeom prst="flowChartInputOutpu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800" dirty="0">
                <a:solidFill>
                  <a:schemeClr val="tx1"/>
                </a:solidFill>
                <a:latin typeface="+mn-ea"/>
              </a:rPr>
              <a:t>ID</a:t>
            </a:r>
            <a:r>
              <a:rPr lang="ko-KR" altLang="en-US" sz="800" dirty="0">
                <a:solidFill>
                  <a:schemeClr val="tx1"/>
                </a:solidFill>
                <a:latin typeface="+mn-ea"/>
              </a:rPr>
              <a:t>입력</a:t>
            </a:r>
          </a:p>
        </p:txBody>
      </p:sp>
      <p:cxnSp>
        <p:nvCxnSpPr>
          <p:cNvPr id="18" name="직선 화살표 연결선 17">
            <a:extLst>
              <a:ext uri="{FF2B5EF4-FFF2-40B4-BE49-F238E27FC236}">
                <a16:creationId xmlns:a16="http://schemas.microsoft.com/office/drawing/2014/main" id="{36FAF4B6-1649-424D-AAED-747439FA65F3}"/>
              </a:ext>
            </a:extLst>
          </p:cNvPr>
          <p:cNvCxnSpPr>
            <a:cxnSpLocks/>
            <a:stCxn id="5" idx="2"/>
            <a:endCxn id="17" idx="1"/>
          </p:cNvCxnSpPr>
          <p:nvPr/>
        </p:nvCxnSpPr>
        <p:spPr>
          <a:xfrm>
            <a:off x="3830645" y="2217731"/>
            <a:ext cx="0" cy="22914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19" name="연결선: 꺾임 18">
            <a:extLst>
              <a:ext uri="{FF2B5EF4-FFF2-40B4-BE49-F238E27FC236}">
                <a16:creationId xmlns:a16="http://schemas.microsoft.com/office/drawing/2014/main" id="{92D3540F-C78E-47B6-A8EA-D9ECFFEF2174}"/>
              </a:ext>
            </a:extLst>
          </p:cNvPr>
          <p:cNvCxnSpPr>
            <a:cxnSpLocks/>
            <a:stCxn id="7" idx="5"/>
            <a:endCxn id="15" idx="2"/>
          </p:cNvCxnSpPr>
          <p:nvPr/>
        </p:nvCxnSpPr>
        <p:spPr>
          <a:xfrm flipV="1">
            <a:off x="4330981" y="3223863"/>
            <a:ext cx="688350" cy="349207"/>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0" name="연결선: 꺾임 19">
            <a:extLst>
              <a:ext uri="{FF2B5EF4-FFF2-40B4-BE49-F238E27FC236}">
                <a16:creationId xmlns:a16="http://schemas.microsoft.com/office/drawing/2014/main" id="{D044B870-BE70-4474-A759-21BFE34415F8}"/>
              </a:ext>
            </a:extLst>
          </p:cNvPr>
          <p:cNvCxnSpPr>
            <a:cxnSpLocks/>
            <a:stCxn id="8" idx="3"/>
            <a:endCxn id="15" idx="2"/>
          </p:cNvCxnSpPr>
          <p:nvPr/>
        </p:nvCxnSpPr>
        <p:spPr>
          <a:xfrm flipV="1">
            <a:off x="4456065" y="3223863"/>
            <a:ext cx="563266" cy="1492416"/>
          </a:xfrm>
          <a:prstGeom prst="bentConnector2">
            <a:avLst/>
          </a:prstGeom>
          <a:ln>
            <a:solidFill>
              <a:schemeClr val="tx1">
                <a:lumMod val="95000"/>
                <a:lumOff val="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1" name="직사각형 20">
            <a:extLst>
              <a:ext uri="{FF2B5EF4-FFF2-40B4-BE49-F238E27FC236}">
                <a16:creationId xmlns:a16="http://schemas.microsoft.com/office/drawing/2014/main" id="{C979A595-E402-41D4-9AF5-FFDF67201D69}"/>
              </a:ext>
            </a:extLst>
          </p:cNvPr>
          <p:cNvSpPr/>
          <p:nvPr/>
        </p:nvSpPr>
        <p:spPr>
          <a:xfrm>
            <a:off x="5244017" y="2299569"/>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
        <p:nvSpPr>
          <p:cNvPr id="24" name="순서도: 판단 23">
            <a:extLst>
              <a:ext uri="{FF2B5EF4-FFF2-40B4-BE49-F238E27FC236}">
                <a16:creationId xmlns:a16="http://schemas.microsoft.com/office/drawing/2014/main" id="{BFF3DC12-16D0-4852-A918-14BB455A5AA9}"/>
              </a:ext>
            </a:extLst>
          </p:cNvPr>
          <p:cNvSpPr/>
          <p:nvPr/>
        </p:nvSpPr>
        <p:spPr>
          <a:xfrm>
            <a:off x="3201518" y="5076159"/>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dirty="0">
                <a:solidFill>
                  <a:schemeClr val="tx1"/>
                </a:solidFill>
                <a:latin typeface="+mn-ea"/>
              </a:rPr>
              <a:t>보안 기능</a:t>
            </a:r>
          </a:p>
        </p:txBody>
      </p:sp>
      <p:cxnSp>
        <p:nvCxnSpPr>
          <p:cNvPr id="25" name="직선 화살표 연결선 24">
            <a:extLst>
              <a:ext uri="{FF2B5EF4-FFF2-40B4-BE49-F238E27FC236}">
                <a16:creationId xmlns:a16="http://schemas.microsoft.com/office/drawing/2014/main" id="{73BEF36F-A4D7-47E5-85FD-A62573759E3F}"/>
              </a:ext>
            </a:extLst>
          </p:cNvPr>
          <p:cNvCxnSpPr>
            <a:cxnSpLocks/>
            <a:stCxn id="8" idx="2"/>
            <a:endCxn id="24" idx="0"/>
          </p:cNvCxnSpPr>
          <p:nvPr/>
        </p:nvCxnSpPr>
        <p:spPr>
          <a:xfrm flipH="1">
            <a:off x="3826938" y="4851684"/>
            <a:ext cx="3707" cy="22447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6" name="순서도: 판단 25">
            <a:extLst>
              <a:ext uri="{FF2B5EF4-FFF2-40B4-BE49-F238E27FC236}">
                <a16:creationId xmlns:a16="http://schemas.microsoft.com/office/drawing/2014/main" id="{BD3BFB7D-AB9B-4BFD-84DB-576DDAF7F07B}"/>
              </a:ext>
            </a:extLst>
          </p:cNvPr>
          <p:cNvSpPr/>
          <p:nvPr/>
        </p:nvSpPr>
        <p:spPr>
          <a:xfrm>
            <a:off x="3201518" y="3943649"/>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ko-KR" sz="750" dirty="0">
                <a:solidFill>
                  <a:schemeClr val="tx1"/>
                </a:solidFill>
                <a:latin typeface="+mn-ea"/>
              </a:rPr>
              <a:t>Auth</a:t>
            </a:r>
            <a:r>
              <a:rPr lang="ko-KR" altLang="en-US" sz="750" dirty="0">
                <a:solidFill>
                  <a:schemeClr val="tx1"/>
                </a:solidFill>
                <a:latin typeface="+mn-ea"/>
              </a:rPr>
              <a:t> </a:t>
            </a:r>
          </a:p>
        </p:txBody>
      </p:sp>
      <p:cxnSp>
        <p:nvCxnSpPr>
          <p:cNvPr id="27" name="직선 화살표 연결선 26">
            <a:extLst>
              <a:ext uri="{FF2B5EF4-FFF2-40B4-BE49-F238E27FC236}">
                <a16:creationId xmlns:a16="http://schemas.microsoft.com/office/drawing/2014/main" id="{313B46C2-553D-4E74-B04A-6AC14D99B3C5}"/>
              </a:ext>
            </a:extLst>
          </p:cNvPr>
          <p:cNvCxnSpPr>
            <a:cxnSpLocks/>
            <a:stCxn id="7" idx="4"/>
            <a:endCxn id="26" idx="0"/>
          </p:cNvCxnSpPr>
          <p:nvPr/>
        </p:nvCxnSpPr>
        <p:spPr>
          <a:xfrm flipH="1">
            <a:off x="3826938" y="3708475"/>
            <a:ext cx="3707" cy="235174"/>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EDE36BC-446C-4495-AFBF-EF2B2AE0A8CF}"/>
              </a:ext>
            </a:extLst>
          </p:cNvPr>
          <p:cNvSpPr txBox="1"/>
          <p:nvPr/>
        </p:nvSpPr>
        <p:spPr>
          <a:xfrm>
            <a:off x="3830645" y="4305248"/>
            <a:ext cx="351378" cy="215444"/>
          </a:xfrm>
          <a:prstGeom prst="rect">
            <a:avLst/>
          </a:prstGeom>
          <a:noFill/>
        </p:spPr>
        <p:txBody>
          <a:bodyPr wrap="none" rtlCol="0">
            <a:spAutoFit/>
          </a:bodyPr>
          <a:lstStyle/>
          <a:p>
            <a:r>
              <a:rPr lang="en-US" altLang="ko-KR" sz="800" dirty="0"/>
              <a:t>YES</a:t>
            </a:r>
            <a:endParaRPr lang="ko-KR" altLang="en-US" sz="800" dirty="0"/>
          </a:p>
        </p:txBody>
      </p:sp>
      <p:cxnSp>
        <p:nvCxnSpPr>
          <p:cNvPr id="29" name="연결선: 꺾임 28">
            <a:extLst>
              <a:ext uri="{FF2B5EF4-FFF2-40B4-BE49-F238E27FC236}">
                <a16:creationId xmlns:a16="http://schemas.microsoft.com/office/drawing/2014/main" id="{9640EE09-0671-4F06-9959-663C5E57C791}"/>
              </a:ext>
            </a:extLst>
          </p:cNvPr>
          <p:cNvCxnSpPr>
            <a:cxnSpLocks/>
            <a:stCxn id="26" idx="1"/>
            <a:endCxn id="7" idx="2"/>
          </p:cNvCxnSpPr>
          <p:nvPr/>
        </p:nvCxnSpPr>
        <p:spPr>
          <a:xfrm rot="10800000" flipH="1">
            <a:off x="3201517" y="3573070"/>
            <a:ext cx="128791" cy="555658"/>
          </a:xfrm>
          <a:prstGeom prst="bentConnector3">
            <a:avLst>
              <a:gd name="adj1" fmla="val -177497"/>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5683E7D5-B666-42FE-9394-6C8BC344AB76}"/>
              </a:ext>
            </a:extLst>
          </p:cNvPr>
          <p:cNvSpPr txBox="1"/>
          <p:nvPr/>
        </p:nvSpPr>
        <p:spPr>
          <a:xfrm>
            <a:off x="2654271" y="3751462"/>
            <a:ext cx="343364" cy="215444"/>
          </a:xfrm>
          <a:prstGeom prst="rect">
            <a:avLst/>
          </a:prstGeom>
          <a:noFill/>
        </p:spPr>
        <p:txBody>
          <a:bodyPr wrap="none" rtlCol="0">
            <a:spAutoFit/>
          </a:bodyPr>
          <a:lstStyle/>
          <a:p>
            <a:r>
              <a:rPr lang="en-US" altLang="ko-KR" sz="800" dirty="0"/>
              <a:t>NO</a:t>
            </a:r>
            <a:endParaRPr lang="ko-KR" altLang="en-US" sz="800" dirty="0"/>
          </a:p>
        </p:txBody>
      </p:sp>
      <p:cxnSp>
        <p:nvCxnSpPr>
          <p:cNvPr id="31" name="연결선: 꺾임 30">
            <a:extLst>
              <a:ext uri="{FF2B5EF4-FFF2-40B4-BE49-F238E27FC236}">
                <a16:creationId xmlns:a16="http://schemas.microsoft.com/office/drawing/2014/main" id="{2E4557EB-9479-4FCF-A9B3-7B576194D96D}"/>
              </a:ext>
            </a:extLst>
          </p:cNvPr>
          <p:cNvCxnSpPr>
            <a:cxnSpLocks/>
            <a:stCxn id="24" idx="1"/>
            <a:endCxn id="8" idx="1"/>
          </p:cNvCxnSpPr>
          <p:nvPr/>
        </p:nvCxnSpPr>
        <p:spPr>
          <a:xfrm rot="10800000" flipH="1">
            <a:off x="3201517" y="4716280"/>
            <a:ext cx="3707" cy="544959"/>
          </a:xfrm>
          <a:prstGeom prst="bentConnector3">
            <a:avLst>
              <a:gd name="adj1" fmla="val -6166712"/>
            </a:avLst>
          </a:prstGeom>
          <a:ln w="3175">
            <a:solidFill>
              <a:srgbClr val="FF0000"/>
            </a:solidFill>
            <a:headEnd type="none"/>
            <a:tailEnd type="arrow" w="sm" len="sm"/>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3C9ED10-45FE-4752-B5BE-FE49D67C539F}"/>
              </a:ext>
            </a:extLst>
          </p:cNvPr>
          <p:cNvSpPr txBox="1"/>
          <p:nvPr/>
        </p:nvSpPr>
        <p:spPr>
          <a:xfrm>
            <a:off x="2654271" y="4878742"/>
            <a:ext cx="343364" cy="215444"/>
          </a:xfrm>
          <a:prstGeom prst="rect">
            <a:avLst/>
          </a:prstGeom>
          <a:noFill/>
        </p:spPr>
        <p:txBody>
          <a:bodyPr wrap="none" rtlCol="0">
            <a:spAutoFit/>
          </a:bodyPr>
          <a:lstStyle/>
          <a:p>
            <a:r>
              <a:rPr lang="en-US" altLang="ko-KR" sz="800" dirty="0"/>
              <a:t>NO</a:t>
            </a:r>
            <a:endParaRPr lang="ko-KR" altLang="en-US" sz="800" dirty="0"/>
          </a:p>
        </p:txBody>
      </p:sp>
      <p:cxnSp>
        <p:nvCxnSpPr>
          <p:cNvPr id="33" name="직선 화살표 연결선 32">
            <a:extLst>
              <a:ext uri="{FF2B5EF4-FFF2-40B4-BE49-F238E27FC236}">
                <a16:creationId xmlns:a16="http://schemas.microsoft.com/office/drawing/2014/main" id="{6BCDCBAA-6D4D-4914-844E-2669991E5920}"/>
              </a:ext>
            </a:extLst>
          </p:cNvPr>
          <p:cNvCxnSpPr>
            <a:cxnSpLocks/>
            <a:stCxn id="9" idx="3"/>
          </p:cNvCxnSpPr>
          <p:nvPr/>
        </p:nvCxnSpPr>
        <p:spPr>
          <a:xfrm flipV="1">
            <a:off x="4452358" y="5820034"/>
            <a:ext cx="632100" cy="1"/>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34" name="직선 화살표 연결선 33">
            <a:extLst>
              <a:ext uri="{FF2B5EF4-FFF2-40B4-BE49-F238E27FC236}">
                <a16:creationId xmlns:a16="http://schemas.microsoft.com/office/drawing/2014/main" id="{90668E5C-AAEC-478B-B34E-32EF15E57B4D}"/>
              </a:ext>
            </a:extLst>
          </p:cNvPr>
          <p:cNvCxnSpPr>
            <a:cxnSpLocks/>
            <a:stCxn id="26" idx="2"/>
            <a:endCxn id="8" idx="0"/>
          </p:cNvCxnSpPr>
          <p:nvPr/>
        </p:nvCxnSpPr>
        <p:spPr>
          <a:xfrm>
            <a:off x="3826938" y="4313807"/>
            <a:ext cx="3707" cy="267066"/>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35" name="그룹 34">
            <a:extLst>
              <a:ext uri="{FF2B5EF4-FFF2-40B4-BE49-F238E27FC236}">
                <a16:creationId xmlns:a16="http://schemas.microsoft.com/office/drawing/2014/main" id="{0B862C06-495F-4C96-A4CD-EA7B9024429C}"/>
              </a:ext>
            </a:extLst>
          </p:cNvPr>
          <p:cNvGrpSpPr/>
          <p:nvPr/>
        </p:nvGrpSpPr>
        <p:grpSpPr>
          <a:xfrm>
            <a:off x="5196616" y="5514358"/>
            <a:ext cx="611352" cy="825389"/>
            <a:chOff x="4450548" y="5707001"/>
            <a:chExt cx="611352" cy="825389"/>
          </a:xfrm>
        </p:grpSpPr>
        <p:pic>
          <p:nvPicPr>
            <p:cNvPr id="36" name="그림 35" descr="모니터, 컴퓨터이(가) 표시된 사진&#10;&#10;자동 생성된 설명">
              <a:extLst>
                <a:ext uri="{FF2B5EF4-FFF2-40B4-BE49-F238E27FC236}">
                  <a16:creationId xmlns:a16="http://schemas.microsoft.com/office/drawing/2014/main" id="{3C2A6697-8920-4F22-9CDE-2A20F0239D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50548" y="5707001"/>
              <a:ext cx="611352" cy="611352"/>
            </a:xfrm>
            <a:prstGeom prst="rect">
              <a:avLst/>
            </a:prstGeom>
          </p:spPr>
        </p:pic>
        <p:sp>
          <p:nvSpPr>
            <p:cNvPr id="37" name="직사각형 36">
              <a:extLst>
                <a:ext uri="{FF2B5EF4-FFF2-40B4-BE49-F238E27FC236}">
                  <a16:creationId xmlns:a16="http://schemas.microsoft.com/office/drawing/2014/main" id="{01B69E5D-8521-4959-946C-429B1E324AD0}"/>
                </a:ext>
              </a:extLst>
            </p:cNvPr>
            <p:cNvSpPr/>
            <p:nvPr/>
          </p:nvSpPr>
          <p:spPr>
            <a:xfrm>
              <a:off x="4489764" y="6193836"/>
              <a:ext cx="550151" cy="338554"/>
            </a:xfrm>
            <a:prstGeom prst="rect">
              <a:avLst/>
            </a:prstGeom>
          </p:spPr>
          <p:txBody>
            <a:bodyPr wrap="none">
              <a:spAutoFit/>
            </a:bodyPr>
            <a:lstStyle/>
            <a:p>
              <a:pPr algn="ctr"/>
              <a:r>
                <a:rPr lang="en-US" altLang="ko-KR" sz="800" dirty="0">
                  <a:latin typeface="+mn-ea"/>
                </a:rPr>
                <a:t>DB</a:t>
              </a:r>
            </a:p>
            <a:p>
              <a:pPr algn="ctr"/>
              <a:r>
                <a:rPr lang="en-US" altLang="ko-KR" sz="800" dirty="0">
                  <a:latin typeface="+mn-ea"/>
                </a:rPr>
                <a:t>connect</a:t>
              </a:r>
            </a:p>
          </p:txBody>
        </p:sp>
      </p:grpSp>
      <p:sp>
        <p:nvSpPr>
          <p:cNvPr id="38" name="TextBox 37">
            <a:extLst>
              <a:ext uri="{FF2B5EF4-FFF2-40B4-BE49-F238E27FC236}">
                <a16:creationId xmlns:a16="http://schemas.microsoft.com/office/drawing/2014/main" id="{CDBB834D-792F-4592-AEE0-7EC2F4179A1F}"/>
              </a:ext>
            </a:extLst>
          </p:cNvPr>
          <p:cNvSpPr txBox="1"/>
          <p:nvPr/>
        </p:nvSpPr>
        <p:spPr>
          <a:xfrm>
            <a:off x="6350117" y="5282850"/>
            <a:ext cx="343364" cy="215444"/>
          </a:xfrm>
          <a:prstGeom prst="rect">
            <a:avLst/>
          </a:prstGeom>
          <a:noFill/>
        </p:spPr>
        <p:txBody>
          <a:bodyPr wrap="none" rtlCol="0">
            <a:spAutoFit/>
          </a:bodyPr>
          <a:lstStyle/>
          <a:p>
            <a:r>
              <a:rPr lang="en-US" altLang="ko-KR" sz="800" dirty="0"/>
              <a:t>NO</a:t>
            </a:r>
            <a:endParaRPr lang="ko-KR" altLang="en-US" sz="800" dirty="0"/>
          </a:p>
        </p:txBody>
      </p:sp>
      <p:sp>
        <p:nvSpPr>
          <p:cNvPr id="39" name="TextBox 38">
            <a:extLst>
              <a:ext uri="{FF2B5EF4-FFF2-40B4-BE49-F238E27FC236}">
                <a16:creationId xmlns:a16="http://schemas.microsoft.com/office/drawing/2014/main" id="{81780DCC-CFC5-4945-8991-19F7ACDD9636}"/>
              </a:ext>
            </a:extLst>
          </p:cNvPr>
          <p:cNvSpPr txBox="1"/>
          <p:nvPr/>
        </p:nvSpPr>
        <p:spPr>
          <a:xfrm>
            <a:off x="7235320" y="5848385"/>
            <a:ext cx="351378" cy="215444"/>
          </a:xfrm>
          <a:prstGeom prst="rect">
            <a:avLst/>
          </a:prstGeom>
          <a:noFill/>
        </p:spPr>
        <p:txBody>
          <a:bodyPr wrap="none" rtlCol="0">
            <a:spAutoFit/>
          </a:bodyPr>
          <a:lstStyle/>
          <a:p>
            <a:r>
              <a:rPr lang="en-US" altLang="ko-KR" sz="800" dirty="0"/>
              <a:t>YES</a:t>
            </a:r>
            <a:endParaRPr lang="ko-KR" altLang="en-US" sz="800" dirty="0"/>
          </a:p>
        </p:txBody>
      </p:sp>
      <p:cxnSp>
        <p:nvCxnSpPr>
          <p:cNvPr id="42" name="직선 화살표 연결선 41">
            <a:extLst>
              <a:ext uri="{FF2B5EF4-FFF2-40B4-BE49-F238E27FC236}">
                <a16:creationId xmlns:a16="http://schemas.microsoft.com/office/drawing/2014/main" id="{812B98E6-C4B3-479C-BD7F-B6F15875EA1B}"/>
              </a:ext>
            </a:extLst>
          </p:cNvPr>
          <p:cNvCxnSpPr>
            <a:cxnSpLocks/>
            <a:endCxn id="44" idx="1"/>
          </p:cNvCxnSpPr>
          <p:nvPr/>
        </p:nvCxnSpPr>
        <p:spPr>
          <a:xfrm flipV="1">
            <a:off x="5695810" y="5814725"/>
            <a:ext cx="352714" cy="530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43" name="직선 화살표 연결선 42">
            <a:extLst>
              <a:ext uri="{FF2B5EF4-FFF2-40B4-BE49-F238E27FC236}">
                <a16:creationId xmlns:a16="http://schemas.microsoft.com/office/drawing/2014/main" id="{F8C50822-0EF5-47D1-B5DB-0C5459D23882}"/>
              </a:ext>
            </a:extLst>
          </p:cNvPr>
          <p:cNvCxnSpPr>
            <a:cxnSpLocks/>
          </p:cNvCxnSpPr>
          <p:nvPr/>
        </p:nvCxnSpPr>
        <p:spPr>
          <a:xfrm>
            <a:off x="7299363" y="5814725"/>
            <a:ext cx="308804" cy="0"/>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44" name="순서도: 판단 43">
            <a:extLst>
              <a:ext uri="{FF2B5EF4-FFF2-40B4-BE49-F238E27FC236}">
                <a16:creationId xmlns:a16="http://schemas.microsoft.com/office/drawing/2014/main" id="{BE7AD93A-2836-4E1C-AE24-F846820318D6}"/>
              </a:ext>
            </a:extLst>
          </p:cNvPr>
          <p:cNvSpPr/>
          <p:nvPr/>
        </p:nvSpPr>
        <p:spPr>
          <a:xfrm>
            <a:off x="6048524" y="5629646"/>
            <a:ext cx="1250840" cy="370158"/>
          </a:xfrm>
          <a:prstGeom prst="flowChartDecision">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750" dirty="0">
                <a:solidFill>
                  <a:schemeClr val="tx1"/>
                </a:solidFill>
                <a:latin typeface="+mn-ea"/>
              </a:rPr>
              <a:t>수정</a:t>
            </a:r>
          </a:p>
        </p:txBody>
      </p:sp>
      <p:sp>
        <p:nvSpPr>
          <p:cNvPr id="46" name="순서도: 문서 45">
            <a:extLst>
              <a:ext uri="{FF2B5EF4-FFF2-40B4-BE49-F238E27FC236}">
                <a16:creationId xmlns:a16="http://schemas.microsoft.com/office/drawing/2014/main" id="{5EAE26FF-F860-4A3F-9D74-184928F86D0B}"/>
              </a:ext>
            </a:extLst>
          </p:cNvPr>
          <p:cNvSpPr/>
          <p:nvPr/>
        </p:nvSpPr>
        <p:spPr>
          <a:xfrm>
            <a:off x="6048523" y="4900191"/>
            <a:ext cx="1250840" cy="270811"/>
          </a:xfrm>
          <a:prstGeom prst="flowChartDocument">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800" dirty="0">
                <a:solidFill>
                  <a:schemeClr val="tx1"/>
                </a:solidFill>
                <a:latin typeface="+mn-ea"/>
              </a:rPr>
              <a:t>에러 </a:t>
            </a:r>
            <a:r>
              <a:rPr lang="ko-KR" altLang="en-US" sz="800" dirty="0" err="1">
                <a:solidFill>
                  <a:schemeClr val="tx1"/>
                </a:solidFill>
                <a:latin typeface="+mn-ea"/>
              </a:rPr>
              <a:t>메세지</a:t>
            </a:r>
            <a:endParaRPr lang="ko-KR" altLang="en-US" sz="800" dirty="0">
              <a:solidFill>
                <a:schemeClr val="tx1"/>
              </a:solidFill>
              <a:latin typeface="+mn-ea"/>
            </a:endParaRPr>
          </a:p>
        </p:txBody>
      </p:sp>
      <p:cxnSp>
        <p:nvCxnSpPr>
          <p:cNvPr id="47" name="직선 화살표 연결선 46">
            <a:extLst>
              <a:ext uri="{FF2B5EF4-FFF2-40B4-BE49-F238E27FC236}">
                <a16:creationId xmlns:a16="http://schemas.microsoft.com/office/drawing/2014/main" id="{E64056ED-19FC-4824-A1AF-4BD96DA61C75}"/>
              </a:ext>
            </a:extLst>
          </p:cNvPr>
          <p:cNvCxnSpPr>
            <a:cxnSpLocks/>
            <a:stCxn id="44" idx="0"/>
            <a:endCxn id="46" idx="2"/>
          </p:cNvCxnSpPr>
          <p:nvPr/>
        </p:nvCxnSpPr>
        <p:spPr>
          <a:xfrm flipH="1" flipV="1">
            <a:off x="6673943" y="5153098"/>
            <a:ext cx="1" cy="476548"/>
          </a:xfrm>
          <a:prstGeom prst="straightConnector1">
            <a:avLst/>
          </a:prstGeom>
          <a:ln>
            <a:solidFill>
              <a:srgbClr val="FF0000"/>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pic>
        <p:nvPicPr>
          <p:cNvPr id="51" name="그림 50">
            <a:extLst>
              <a:ext uri="{FF2B5EF4-FFF2-40B4-BE49-F238E27FC236}">
                <a16:creationId xmlns:a16="http://schemas.microsoft.com/office/drawing/2014/main" id="{FD685D4A-DB66-4484-8D97-6EAD73310DF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7609432" y="5638378"/>
            <a:ext cx="459859" cy="361426"/>
          </a:xfrm>
          <a:prstGeom prst="rect">
            <a:avLst/>
          </a:prstGeom>
        </p:spPr>
      </p:pic>
      <p:sp>
        <p:nvSpPr>
          <p:cNvPr id="52" name="직사각형 51">
            <a:extLst>
              <a:ext uri="{FF2B5EF4-FFF2-40B4-BE49-F238E27FC236}">
                <a16:creationId xmlns:a16="http://schemas.microsoft.com/office/drawing/2014/main" id="{04E3BD09-EC53-430B-BF0C-BA5D024354E7}"/>
              </a:ext>
            </a:extLst>
          </p:cNvPr>
          <p:cNvSpPr/>
          <p:nvPr/>
        </p:nvSpPr>
        <p:spPr>
          <a:xfrm>
            <a:off x="7517093" y="5995438"/>
            <a:ext cx="662361" cy="215444"/>
          </a:xfrm>
          <a:prstGeom prst="rect">
            <a:avLst/>
          </a:prstGeom>
        </p:spPr>
        <p:txBody>
          <a:bodyPr wrap="none">
            <a:spAutoFit/>
          </a:bodyPr>
          <a:lstStyle/>
          <a:p>
            <a:pPr algn="ctr"/>
            <a:r>
              <a:rPr lang="ko-KR" altLang="en-US" sz="800" dirty="0">
                <a:latin typeface="+mn-ea"/>
              </a:rPr>
              <a:t>게시판 </a:t>
            </a:r>
            <a:r>
              <a:rPr lang="en-US" altLang="ko-KR" sz="800" dirty="0">
                <a:latin typeface="+mn-ea"/>
              </a:rPr>
              <a:t>DB</a:t>
            </a:r>
          </a:p>
        </p:txBody>
      </p:sp>
      <p:pic>
        <p:nvPicPr>
          <p:cNvPr id="54" name="그림 53">
            <a:extLst>
              <a:ext uri="{FF2B5EF4-FFF2-40B4-BE49-F238E27FC236}">
                <a16:creationId xmlns:a16="http://schemas.microsoft.com/office/drawing/2014/main" id="{537EB6EC-E0EC-487A-A2C8-A893EBC5520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3423" t="13194" r="9391" b="26141"/>
          <a:stretch/>
        </p:blipFill>
        <p:spPr>
          <a:xfrm>
            <a:off x="7596795" y="4834347"/>
            <a:ext cx="459859" cy="361426"/>
          </a:xfrm>
          <a:prstGeom prst="rect">
            <a:avLst/>
          </a:prstGeom>
        </p:spPr>
      </p:pic>
      <p:sp>
        <p:nvSpPr>
          <p:cNvPr id="55" name="직사각형 54">
            <a:extLst>
              <a:ext uri="{FF2B5EF4-FFF2-40B4-BE49-F238E27FC236}">
                <a16:creationId xmlns:a16="http://schemas.microsoft.com/office/drawing/2014/main" id="{943037CC-35FF-4656-9CF3-B0C66F6D0BD6}"/>
              </a:ext>
            </a:extLst>
          </p:cNvPr>
          <p:cNvSpPr/>
          <p:nvPr/>
        </p:nvSpPr>
        <p:spPr>
          <a:xfrm>
            <a:off x="7504456" y="5158859"/>
            <a:ext cx="662361" cy="215444"/>
          </a:xfrm>
          <a:prstGeom prst="rect">
            <a:avLst/>
          </a:prstGeom>
        </p:spPr>
        <p:txBody>
          <a:bodyPr wrap="none">
            <a:spAutoFit/>
          </a:bodyPr>
          <a:lstStyle/>
          <a:p>
            <a:pPr algn="ctr"/>
            <a:r>
              <a:rPr lang="ko-KR" altLang="en-US" sz="800" dirty="0">
                <a:latin typeface="+mn-ea"/>
              </a:rPr>
              <a:t>사용자</a:t>
            </a:r>
            <a:r>
              <a:rPr lang="en-US" altLang="ko-KR" sz="800" dirty="0">
                <a:latin typeface="+mn-ea"/>
              </a:rPr>
              <a:t> DB</a:t>
            </a:r>
          </a:p>
        </p:txBody>
      </p:sp>
      <p:cxnSp>
        <p:nvCxnSpPr>
          <p:cNvPr id="56" name="직선 화살표 연결선 55">
            <a:extLst>
              <a:ext uri="{FF2B5EF4-FFF2-40B4-BE49-F238E27FC236}">
                <a16:creationId xmlns:a16="http://schemas.microsoft.com/office/drawing/2014/main" id="{8729ABDC-30F6-4D3C-B100-45E176D0168E}"/>
              </a:ext>
            </a:extLst>
          </p:cNvPr>
          <p:cNvCxnSpPr>
            <a:cxnSpLocks/>
            <a:stCxn id="51" idx="0"/>
            <a:endCxn id="55" idx="2"/>
          </p:cNvCxnSpPr>
          <p:nvPr/>
        </p:nvCxnSpPr>
        <p:spPr>
          <a:xfrm flipH="1" flipV="1">
            <a:off x="7835637" y="5374303"/>
            <a:ext cx="3725" cy="264075"/>
          </a:xfrm>
          <a:prstGeom prst="straightConnector1">
            <a:avLst/>
          </a:prstGeom>
          <a:ln w="9525">
            <a:solidFill>
              <a:schemeClr val="tx1">
                <a:lumMod val="95000"/>
                <a:lumOff val="5000"/>
              </a:schemeClr>
            </a:solidFill>
            <a:prstDash val="dash"/>
            <a:headEnd type="none" w="med" len="med"/>
            <a:tailEnd type="arrow" w="sm" len="sm"/>
          </a:ln>
        </p:spPr>
        <p:style>
          <a:lnRef idx="1">
            <a:schemeClr val="accent1"/>
          </a:lnRef>
          <a:fillRef idx="0">
            <a:schemeClr val="accent1"/>
          </a:fillRef>
          <a:effectRef idx="0">
            <a:schemeClr val="accent1"/>
          </a:effectRef>
          <a:fontRef idx="minor">
            <a:schemeClr val="tx1"/>
          </a:fontRef>
        </p:style>
      </p:cxnSp>
      <p:sp>
        <p:nvSpPr>
          <p:cNvPr id="57" name="순서도: 수행의 시작/종료 56">
            <a:extLst>
              <a:ext uri="{FF2B5EF4-FFF2-40B4-BE49-F238E27FC236}">
                <a16:creationId xmlns:a16="http://schemas.microsoft.com/office/drawing/2014/main" id="{3129425B-B6EC-4222-8620-C66B5B9C08FB}"/>
              </a:ext>
            </a:extLst>
          </p:cNvPr>
          <p:cNvSpPr/>
          <p:nvPr/>
        </p:nvSpPr>
        <p:spPr>
          <a:xfrm>
            <a:off x="7201304" y="3696041"/>
            <a:ext cx="1250840" cy="270811"/>
          </a:xfrm>
          <a:prstGeom prst="flowChartTerminator">
            <a:avLst/>
          </a:prstGeom>
          <a:solidFill>
            <a:schemeClr val="bg1">
              <a:lumMod val="85000"/>
            </a:schemeClr>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800" dirty="0">
                <a:solidFill>
                  <a:schemeClr val="tx1"/>
                </a:solidFill>
                <a:latin typeface="+mn-ea"/>
              </a:rPr>
              <a:t>End</a:t>
            </a:r>
            <a:endParaRPr lang="ko-KR" altLang="en-US" sz="800" dirty="0">
              <a:solidFill>
                <a:schemeClr val="tx1"/>
              </a:solidFill>
              <a:latin typeface="+mn-ea"/>
            </a:endParaRPr>
          </a:p>
        </p:txBody>
      </p:sp>
      <p:sp>
        <p:nvSpPr>
          <p:cNvPr id="58" name="순서도: 처리 57">
            <a:extLst>
              <a:ext uri="{FF2B5EF4-FFF2-40B4-BE49-F238E27FC236}">
                <a16:creationId xmlns:a16="http://schemas.microsoft.com/office/drawing/2014/main" id="{1A17BE9D-02F0-4564-B9C4-A6A36F23F1F3}"/>
              </a:ext>
            </a:extLst>
          </p:cNvPr>
          <p:cNvSpPr/>
          <p:nvPr/>
        </p:nvSpPr>
        <p:spPr>
          <a:xfrm>
            <a:off x="7201304" y="4266511"/>
            <a:ext cx="1250840" cy="270811"/>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800" dirty="0">
                <a:solidFill>
                  <a:schemeClr val="tx1"/>
                </a:solidFill>
                <a:latin typeface="+mn-ea"/>
              </a:rPr>
              <a:t>채팅</a:t>
            </a:r>
          </a:p>
        </p:txBody>
      </p:sp>
      <p:cxnSp>
        <p:nvCxnSpPr>
          <p:cNvPr id="59" name="직선 화살표 연결선 58">
            <a:extLst>
              <a:ext uri="{FF2B5EF4-FFF2-40B4-BE49-F238E27FC236}">
                <a16:creationId xmlns:a16="http://schemas.microsoft.com/office/drawing/2014/main" id="{73AD62FE-056E-4D7B-A4F8-AC3DFE955738}"/>
              </a:ext>
            </a:extLst>
          </p:cNvPr>
          <p:cNvCxnSpPr>
            <a:cxnSpLocks/>
            <a:stCxn id="54" idx="0"/>
            <a:endCxn id="58" idx="2"/>
          </p:cNvCxnSpPr>
          <p:nvPr/>
        </p:nvCxnSpPr>
        <p:spPr>
          <a:xfrm flipH="1" flipV="1">
            <a:off x="7826724" y="4537322"/>
            <a:ext cx="1" cy="297025"/>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cxnSp>
        <p:nvCxnSpPr>
          <p:cNvPr id="60" name="직선 화살표 연결선 59">
            <a:extLst>
              <a:ext uri="{FF2B5EF4-FFF2-40B4-BE49-F238E27FC236}">
                <a16:creationId xmlns:a16="http://schemas.microsoft.com/office/drawing/2014/main" id="{39FC0685-4DC9-4C0A-9F23-B39792807F43}"/>
              </a:ext>
            </a:extLst>
          </p:cNvPr>
          <p:cNvCxnSpPr>
            <a:cxnSpLocks/>
            <a:stCxn id="58" idx="0"/>
            <a:endCxn id="57" idx="2"/>
          </p:cNvCxnSpPr>
          <p:nvPr/>
        </p:nvCxnSpPr>
        <p:spPr>
          <a:xfrm flipV="1">
            <a:off x="7826724" y="3966852"/>
            <a:ext cx="0" cy="299659"/>
          </a:xfrm>
          <a:prstGeom prst="straightConnector1">
            <a:avLst/>
          </a:prstGeom>
          <a:ln w="28575">
            <a:solidFill>
              <a:schemeClr val="tx1">
                <a:lumMod val="95000"/>
                <a:lumOff val="5000"/>
              </a:schemeClr>
            </a:solidFill>
            <a:headEnd type="none" w="med" len="med"/>
            <a:tailEnd type="arrow" w="sm" len="sm"/>
          </a:ln>
        </p:spPr>
        <p:style>
          <a:lnRef idx="1">
            <a:schemeClr val="accent1"/>
          </a:lnRef>
          <a:fillRef idx="0">
            <a:schemeClr val="accent1"/>
          </a:fillRef>
          <a:effectRef idx="0">
            <a:schemeClr val="accent1"/>
          </a:effectRef>
          <a:fontRef idx="minor">
            <a:schemeClr val="tx1"/>
          </a:fontRef>
        </p:style>
      </p:cxnSp>
      <p:grpSp>
        <p:nvGrpSpPr>
          <p:cNvPr id="61" name="그룹 60">
            <a:extLst>
              <a:ext uri="{FF2B5EF4-FFF2-40B4-BE49-F238E27FC236}">
                <a16:creationId xmlns:a16="http://schemas.microsoft.com/office/drawing/2014/main" id="{FB6A67B7-0440-423D-8FC0-28C93D04129C}"/>
              </a:ext>
            </a:extLst>
          </p:cNvPr>
          <p:cNvGrpSpPr/>
          <p:nvPr/>
        </p:nvGrpSpPr>
        <p:grpSpPr>
          <a:xfrm>
            <a:off x="8653928" y="4093821"/>
            <a:ext cx="1474520" cy="642182"/>
            <a:chOff x="9696401" y="4265098"/>
            <a:chExt cx="1474520" cy="642182"/>
          </a:xfrm>
        </p:grpSpPr>
        <p:sp>
          <p:nvSpPr>
            <p:cNvPr id="62" name="순서도: 처리 61">
              <a:extLst>
                <a:ext uri="{FF2B5EF4-FFF2-40B4-BE49-F238E27FC236}">
                  <a16:creationId xmlns:a16="http://schemas.microsoft.com/office/drawing/2014/main" id="{EA7F49A6-AD47-4013-A835-5A363DC025E7}"/>
                </a:ext>
              </a:extLst>
            </p:cNvPr>
            <p:cNvSpPr/>
            <p:nvPr/>
          </p:nvSpPr>
          <p:spPr>
            <a:xfrm>
              <a:off x="9696401" y="4265098"/>
              <a:ext cx="1474520" cy="642182"/>
            </a:xfrm>
            <a:prstGeom prst="flowChartProcess">
              <a:avLst/>
            </a:prstGeom>
            <a:solidFill>
              <a:schemeClr val="bg1"/>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ko-KR" altLang="en-US" sz="800" dirty="0">
                  <a:solidFill>
                    <a:schemeClr val="tx1"/>
                  </a:solidFill>
                  <a:latin typeface="+mn-ea"/>
                </a:rPr>
                <a:t>실시간 </a:t>
              </a:r>
              <a:r>
                <a:rPr lang="ko-KR" altLang="en-US" sz="800" dirty="0" err="1">
                  <a:solidFill>
                    <a:schemeClr val="tx1"/>
                  </a:solidFill>
                  <a:latin typeface="+mn-ea"/>
                </a:rPr>
                <a:t>폴링</a:t>
              </a:r>
              <a:endParaRPr lang="en-US" altLang="ko-KR" sz="800" dirty="0">
                <a:solidFill>
                  <a:schemeClr val="tx1"/>
                </a:solidFill>
                <a:latin typeface="+mn-ea"/>
              </a:endParaRPr>
            </a:p>
            <a:p>
              <a:pPr algn="ctr">
                <a:lnSpc>
                  <a:spcPct val="90000"/>
                </a:lnSpc>
              </a:pPr>
              <a:endParaRPr lang="en-US" altLang="ko-KR" sz="800" dirty="0">
                <a:solidFill>
                  <a:schemeClr val="tx1"/>
                </a:solidFill>
                <a:latin typeface="+mn-ea"/>
              </a:endParaRPr>
            </a:p>
          </p:txBody>
        </p:sp>
        <p:sp>
          <p:nvSpPr>
            <p:cNvPr id="63" name="사각형: 둥근 모서리 62">
              <a:extLst>
                <a:ext uri="{FF2B5EF4-FFF2-40B4-BE49-F238E27FC236}">
                  <a16:creationId xmlns:a16="http://schemas.microsoft.com/office/drawing/2014/main" id="{2B90550C-DD5D-42E6-A9F5-3DD92B8266B9}"/>
                </a:ext>
              </a:extLst>
            </p:cNvPr>
            <p:cNvSpPr/>
            <p:nvPr/>
          </p:nvSpPr>
          <p:spPr>
            <a:xfrm>
              <a:off x="10239429" y="4663440"/>
              <a:ext cx="388464" cy="155753"/>
            </a:xfrm>
            <a:prstGeom prst="roundRect">
              <a:avLst>
                <a:gd name="adj" fmla="val 22295"/>
              </a:avLst>
            </a:prstGeom>
            <a:solidFill>
              <a:schemeClr val="bg1">
                <a:lumMod val="85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ko-KR" altLang="en-US" sz="700">
                  <a:solidFill>
                    <a:schemeClr val="tx1"/>
                  </a:solidFill>
                </a:rPr>
                <a:t>확인</a:t>
              </a:r>
              <a:endParaRPr lang="ko-KR" altLang="en-US" sz="700" dirty="0">
                <a:solidFill>
                  <a:schemeClr val="tx1"/>
                </a:solidFill>
              </a:endParaRPr>
            </a:p>
          </p:txBody>
        </p:sp>
      </p:grpSp>
      <p:sp>
        <p:nvSpPr>
          <p:cNvPr id="64" name="직사각형 63">
            <a:extLst>
              <a:ext uri="{FF2B5EF4-FFF2-40B4-BE49-F238E27FC236}">
                <a16:creationId xmlns:a16="http://schemas.microsoft.com/office/drawing/2014/main" id="{64538490-E039-4AE2-BB9D-E3F934CFCF62}"/>
              </a:ext>
            </a:extLst>
          </p:cNvPr>
          <p:cNvSpPr/>
          <p:nvPr/>
        </p:nvSpPr>
        <p:spPr>
          <a:xfrm>
            <a:off x="5238991" y="3043323"/>
            <a:ext cx="1845932" cy="707886"/>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a:p>
            <a:pPr marL="99450"/>
            <a:r>
              <a:rPr lang="en-US" altLang="ko-KR" sz="800" dirty="0"/>
              <a:t>  -</a:t>
            </a:r>
          </a:p>
        </p:txBody>
      </p:sp>
      <p:sp>
        <p:nvSpPr>
          <p:cNvPr id="65" name="직사각형 64">
            <a:extLst>
              <a:ext uri="{FF2B5EF4-FFF2-40B4-BE49-F238E27FC236}">
                <a16:creationId xmlns:a16="http://schemas.microsoft.com/office/drawing/2014/main" id="{DB9AC99A-21C6-4469-9114-614A9A90B5F2}"/>
              </a:ext>
            </a:extLst>
          </p:cNvPr>
          <p:cNvSpPr/>
          <p:nvPr/>
        </p:nvSpPr>
        <p:spPr>
          <a:xfrm>
            <a:off x="7947025" y="5555512"/>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
        <p:nvSpPr>
          <p:cNvPr id="66" name="직사각형 65">
            <a:extLst>
              <a:ext uri="{FF2B5EF4-FFF2-40B4-BE49-F238E27FC236}">
                <a16:creationId xmlns:a16="http://schemas.microsoft.com/office/drawing/2014/main" id="{5B96B6FB-4927-4C65-A560-BB50AAC2ED4E}"/>
              </a:ext>
            </a:extLst>
          </p:cNvPr>
          <p:cNvSpPr/>
          <p:nvPr/>
        </p:nvSpPr>
        <p:spPr>
          <a:xfrm>
            <a:off x="5238991" y="4383703"/>
            <a:ext cx="1845932" cy="584775"/>
          </a:xfrm>
          <a:prstGeom prst="rect">
            <a:avLst/>
          </a:prstGeom>
        </p:spPr>
        <p:txBody>
          <a:bodyPr wrap="square">
            <a:spAutoFit/>
          </a:bodyPr>
          <a:lstStyle/>
          <a:p>
            <a:pPr marL="171450" indent="-72000">
              <a:buFont typeface="Arial" panose="020B0604020202020204" pitchFamily="34" charset="0"/>
              <a:buChar char="•"/>
            </a:pPr>
            <a:r>
              <a:rPr lang="en-US" altLang="ko-KR" sz="800" dirty="0"/>
              <a:t>Input Information</a:t>
            </a:r>
          </a:p>
          <a:p>
            <a:pPr marL="99450"/>
            <a:r>
              <a:rPr lang="en-US" altLang="ko-KR" sz="800" dirty="0"/>
              <a:t>  -</a:t>
            </a:r>
          </a:p>
          <a:p>
            <a:pPr marL="99450"/>
            <a:r>
              <a:rPr lang="en-US" altLang="ko-KR" sz="800" dirty="0"/>
              <a:t>  -</a:t>
            </a:r>
          </a:p>
          <a:p>
            <a:pPr marL="99450"/>
            <a:r>
              <a:rPr lang="en-US" altLang="ko-KR" sz="800" dirty="0"/>
              <a:t>  -</a:t>
            </a:r>
          </a:p>
        </p:txBody>
      </p:sp>
    </p:spTree>
    <p:extLst>
      <p:ext uri="{BB962C8B-B14F-4D97-AF65-F5344CB8AC3E}">
        <p14:creationId xmlns:p14="http://schemas.microsoft.com/office/powerpoint/2010/main" val="947082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p:txBody>
          <a:bodyPr/>
          <a:lstStyle/>
          <a:p>
            <a:endParaRPr lang="ko-KR" altLang="en-US"/>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EE672C9C-2796-4CD4-B138-FB14ECB9EFA6}"/>
              </a:ext>
            </a:extLst>
          </p:cNvPr>
          <p:cNvGraphicFramePr>
            <a:graphicFrameLocks noGrp="1"/>
          </p:cNvGraphicFramePr>
          <p:nvPr>
            <p:extLst>
              <p:ext uri="{D42A27DB-BD31-4B8C-83A1-F6EECF244321}">
                <p14:modId xmlns:p14="http://schemas.microsoft.com/office/powerpoint/2010/main" val="3163780911"/>
              </p:ext>
            </p:extLst>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DDF58C48-5157-4FFA-B714-C02B198B9885}"/>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8</a:t>
            </a:fld>
            <a:endParaRPr lang="ko-KR" altLang="en-US" sz="900" dirty="0"/>
          </a:p>
        </p:txBody>
      </p:sp>
      <p:pic>
        <p:nvPicPr>
          <p:cNvPr id="3" name="그림 2">
            <a:extLst>
              <a:ext uri="{FF2B5EF4-FFF2-40B4-BE49-F238E27FC236}">
                <a16:creationId xmlns:a16="http://schemas.microsoft.com/office/drawing/2014/main" id="{F0EFCC4D-2AE7-D9E2-920A-2BC1C5EC55DA}"/>
              </a:ext>
            </a:extLst>
          </p:cNvPr>
          <p:cNvPicPr>
            <a:picLocks noChangeAspect="1"/>
          </p:cNvPicPr>
          <p:nvPr/>
        </p:nvPicPr>
        <p:blipFill>
          <a:blip r:embed="rId2"/>
          <a:stretch>
            <a:fillRect/>
          </a:stretch>
        </p:blipFill>
        <p:spPr>
          <a:xfrm>
            <a:off x="335360" y="1124744"/>
            <a:ext cx="8068267" cy="5358408"/>
          </a:xfrm>
          <a:prstGeom prst="rect">
            <a:avLst/>
          </a:prstGeom>
        </p:spPr>
      </p:pic>
    </p:spTree>
    <p:extLst>
      <p:ext uri="{BB962C8B-B14F-4D97-AF65-F5344CB8AC3E}">
        <p14:creationId xmlns:p14="http://schemas.microsoft.com/office/powerpoint/2010/main" val="3759879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8F1FEC-C094-FAAD-B5D1-AF945C2A20BF}"/>
            </a:ext>
          </a:extLst>
        </p:cNvPr>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F0A932A5-D6CA-C609-5065-C81F681D9681}"/>
              </a:ext>
            </a:extLst>
          </p:cNvPr>
          <p:cNvSpPr>
            <a:spLocks noGrp="1"/>
          </p:cNvSpPr>
          <p:nvPr>
            <p:ph type="body" sz="quarter" idx="10"/>
          </p:nvPr>
        </p:nvSpPr>
        <p:spPr/>
        <p:txBody>
          <a:bodyPr/>
          <a:lstStyle/>
          <a:p>
            <a:endParaRPr lang="ko-KR" altLang="en-US"/>
          </a:p>
        </p:txBody>
      </p:sp>
      <p:sp>
        <p:nvSpPr>
          <p:cNvPr id="5" name="텍스트 개체 틀 4">
            <a:extLst>
              <a:ext uri="{FF2B5EF4-FFF2-40B4-BE49-F238E27FC236}">
                <a16:creationId xmlns:a16="http://schemas.microsoft.com/office/drawing/2014/main" id="{0A13A7F8-B647-4018-524A-20D248439078}"/>
              </a:ext>
            </a:extLst>
          </p:cNvPr>
          <p:cNvSpPr>
            <a:spLocks noGrp="1"/>
          </p:cNvSpPr>
          <p:nvPr>
            <p:ph type="body" sz="quarter" idx="11"/>
          </p:nvPr>
        </p:nvSpPr>
        <p:spPr/>
        <p:txBody>
          <a:bodyPr/>
          <a:lstStyle/>
          <a:p>
            <a:endParaRPr lang="ko-KR" altLang="en-US"/>
          </a:p>
        </p:txBody>
      </p:sp>
      <p:graphicFrame>
        <p:nvGraphicFramePr>
          <p:cNvPr id="7" name="표 6">
            <a:extLst>
              <a:ext uri="{FF2B5EF4-FFF2-40B4-BE49-F238E27FC236}">
                <a16:creationId xmlns:a16="http://schemas.microsoft.com/office/drawing/2014/main" id="{0D1BA502-02EA-B1AD-77B7-78BC598CDE99}"/>
              </a:ext>
            </a:extLst>
          </p:cNvPr>
          <p:cNvGraphicFramePr>
            <a:graphicFrameLocks noGrp="1"/>
          </p:cNvGraphicFramePr>
          <p:nvPr/>
        </p:nvGraphicFramePr>
        <p:xfrm>
          <a:off x="8688288" y="476672"/>
          <a:ext cx="3384376" cy="2736301"/>
        </p:xfrm>
        <a:graphic>
          <a:graphicData uri="http://schemas.openxmlformats.org/drawingml/2006/table">
            <a:tbl>
              <a:tblPr firstRow="1" bandRow="1">
                <a:tableStyleId>{5C22544A-7EE6-4342-B048-85BDC9FD1C3A}</a:tableStyleId>
              </a:tblPr>
              <a:tblGrid>
                <a:gridCol w="403256">
                  <a:extLst>
                    <a:ext uri="{9D8B030D-6E8A-4147-A177-3AD203B41FA5}">
                      <a16:colId xmlns:a16="http://schemas.microsoft.com/office/drawing/2014/main" val="74772085"/>
                    </a:ext>
                  </a:extLst>
                </a:gridCol>
                <a:gridCol w="2981120">
                  <a:extLst>
                    <a:ext uri="{9D8B030D-6E8A-4147-A177-3AD203B41FA5}">
                      <a16:colId xmlns:a16="http://schemas.microsoft.com/office/drawing/2014/main" val="2572474025"/>
                    </a:ext>
                  </a:extLst>
                </a:gridCol>
              </a:tblGrid>
              <a:tr h="258850">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1" dirty="0">
                          <a:solidFill>
                            <a:srgbClr val="4E5263"/>
                          </a:solidFill>
                          <a:latin typeface="+mn-ea"/>
                          <a:ea typeface="+mn-ea"/>
                          <a:sym typeface="맑은 고딕"/>
                        </a:rPr>
                        <a:t>Summery.</a:t>
                      </a:r>
                      <a:endParaRPr lang="en" altLang="ko-KR" sz="900" b="1" dirty="0">
                        <a:solidFill>
                          <a:srgbClr val="4E5263"/>
                        </a:solidFill>
                        <a:latin typeface="+mn-ea"/>
                        <a:ea typeface="+mn-ea"/>
                        <a:sym typeface="맑은 고딕"/>
                      </a:endParaRP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solidFill>
                      <a:schemeClr val="bg1"/>
                    </a:solidFill>
                  </a:tcPr>
                </a:tc>
                <a:tc hMerge="1">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endParaRPr lang="en" altLang="ko-KR" sz="900" b="1" dirty="0">
                        <a:solidFill>
                          <a:srgbClr val="4E5263"/>
                        </a:solidFill>
                        <a:latin typeface="SF Pro Text" pitchFamily="2" charset="0"/>
                        <a:ea typeface="SF Pro Text" pitchFamily="2" charset="0"/>
                        <a:sym typeface="맑은 고딕"/>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283880267"/>
                  </a:ext>
                </a:extLst>
              </a:tr>
              <a:tr h="786307">
                <a:tc gridSpan="2">
                  <a:txBody>
                    <a:bodyPr/>
                    <a:lstStyle/>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Summery</a:t>
                      </a:r>
                      <a:r>
                        <a:rPr lang="ko-KR" altLang="en-US" sz="800" b="0" dirty="0">
                          <a:solidFill>
                            <a:schemeClr val="tx1"/>
                          </a:solidFill>
                          <a:latin typeface="+mn-ea"/>
                          <a:ea typeface="+mn-ea"/>
                          <a:sym typeface="맑은 고딕"/>
                        </a:rPr>
                        <a:t>에는 해당 페이지와 관련된 요약사항을 정리해주세요</a:t>
                      </a:r>
                      <a:r>
                        <a:rPr lang="en-US" altLang="ko-KR" sz="800" b="0" dirty="0">
                          <a:solidFill>
                            <a:schemeClr val="tx1"/>
                          </a:solidFill>
                          <a:latin typeface="+mn-ea"/>
                          <a:ea typeface="+mn-ea"/>
                          <a:sym typeface="맑은 고딕"/>
                        </a:rPr>
                        <a:t>.</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Content_#001</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Content_#002</a:t>
                      </a:r>
                    </a:p>
                    <a:p>
                      <a:pPr marL="108000" marR="0" lvl="0" indent="-108000" algn="just" defTabSz="914400" rtl="0" eaLnBrk="1" fontAlgn="auto" latinLnBrk="1" hangingPunct="1">
                        <a:lnSpc>
                          <a:spcPct val="120000"/>
                        </a:lnSpc>
                        <a:spcBef>
                          <a:spcPts val="0"/>
                        </a:spcBef>
                        <a:spcAft>
                          <a:spcPts val="0"/>
                        </a:spcAft>
                        <a:buClrTx/>
                        <a:buSzTx/>
                        <a:buFont typeface="Arial" panose="020B0604020202020204" pitchFamily="34" charset="0"/>
                        <a:buChar char="•"/>
                        <a:tabLst/>
                        <a:defRPr/>
                      </a:pPr>
                      <a:r>
                        <a:rPr lang="en-US" altLang="ko-KR" sz="800" b="0" dirty="0">
                          <a:solidFill>
                            <a:schemeClr val="tx1"/>
                          </a:solidFill>
                          <a:latin typeface="+mn-ea"/>
                          <a:ea typeface="+mn-ea"/>
                          <a:sym typeface="맑은 고딕"/>
                        </a:rPr>
                        <a:t>Content_#003</a:t>
                      </a:r>
                    </a:p>
                  </a:txBody>
                  <a:tcPr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hMerge="1">
                  <a:txBody>
                    <a:bodyPr/>
                    <a:lstStyle/>
                    <a:p>
                      <a:pPr latinLnBrk="1"/>
                      <a:endParaRPr lang="ko-KR" altLang="en-US"/>
                    </a:p>
                  </a:txBody>
                  <a:tcPr/>
                </a:tc>
                <a:extLst>
                  <a:ext uri="{0D108BD9-81ED-4DB2-BD59-A6C34878D82A}">
                    <a16:rowId xmlns:a16="http://schemas.microsoft.com/office/drawing/2014/main" val="3072083066"/>
                  </a:ext>
                </a:extLst>
              </a:tr>
              <a:tr h="241592">
                <a:tc>
                  <a:txBody>
                    <a:bodyPr/>
                    <a:lstStyle/>
                    <a:p>
                      <a:pPr algn="ctr" latinLnBrk="1">
                        <a:lnSpc>
                          <a:spcPct val="120000"/>
                        </a:lnSpc>
                      </a:pPr>
                      <a:r>
                        <a:rPr lang="en-US" altLang="ko-KR" sz="850" b="0" dirty="0">
                          <a:solidFill>
                            <a:schemeClr val="tx1"/>
                          </a:solidFill>
                          <a:latin typeface="+mn-ea"/>
                          <a:ea typeface="+mn-ea"/>
                        </a:rPr>
                        <a:t>1</a:t>
                      </a:r>
                      <a:endParaRPr lang="ko-KR" altLang="en-US" sz="850" b="0" dirty="0">
                        <a:solidFill>
                          <a:schemeClr val="tx1"/>
                        </a:solidFill>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896699591"/>
                  </a:ext>
                </a:extLst>
              </a:tr>
              <a:tr h="241592">
                <a:tc>
                  <a:txBody>
                    <a:bodyPr/>
                    <a:lstStyle/>
                    <a:p>
                      <a:pPr algn="ctr" latinLnBrk="1">
                        <a:lnSpc>
                          <a:spcPct val="120000"/>
                        </a:lnSpc>
                      </a:pPr>
                      <a:r>
                        <a:rPr lang="en-US" altLang="ko-KR" sz="850" b="0" dirty="0">
                          <a:latin typeface="+mn-ea"/>
                          <a:ea typeface="+mn-ea"/>
                        </a:rPr>
                        <a:t>2</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972133637"/>
                  </a:ext>
                </a:extLst>
              </a:tr>
              <a:tr h="241592">
                <a:tc>
                  <a:txBody>
                    <a:bodyPr/>
                    <a:lstStyle/>
                    <a:p>
                      <a:pPr algn="ctr" latinLnBrk="1">
                        <a:lnSpc>
                          <a:spcPct val="120000"/>
                        </a:lnSpc>
                      </a:pPr>
                      <a:r>
                        <a:rPr lang="en-US" altLang="ko-KR" sz="850" b="0" dirty="0">
                          <a:latin typeface="+mn-ea"/>
                          <a:ea typeface="+mn-ea"/>
                        </a:rPr>
                        <a:t>3</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2075783758"/>
                  </a:ext>
                </a:extLst>
              </a:tr>
              <a:tr h="241592">
                <a:tc>
                  <a:txBody>
                    <a:bodyPr/>
                    <a:lstStyle/>
                    <a:p>
                      <a:pPr algn="ctr" latinLnBrk="1">
                        <a:lnSpc>
                          <a:spcPct val="120000"/>
                        </a:lnSpc>
                      </a:pPr>
                      <a:r>
                        <a:rPr lang="en-US" altLang="ko-KR" sz="850" b="0" dirty="0">
                          <a:latin typeface="+mn-ea"/>
                          <a:ea typeface="+mn-ea"/>
                        </a:rPr>
                        <a:t>4</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marL="0" marR="0" lvl="0" indent="0" algn="just" defTabSz="914400" rtl="0" eaLnBrk="1" fontAlgn="auto" latinLnBrk="1" hangingPunct="1">
                        <a:lnSpc>
                          <a:spcPct val="120000"/>
                        </a:lnSpc>
                        <a:spcBef>
                          <a:spcPts val="0"/>
                        </a:spcBef>
                        <a:spcAft>
                          <a:spcPts val="0"/>
                        </a:spcAft>
                        <a:buClrTx/>
                        <a:buSzTx/>
                        <a:buFontTx/>
                        <a:buNone/>
                        <a:tabLst/>
                        <a:defRPr/>
                      </a:pPr>
                      <a:endParaRPr kumimoji="1" lang="ko-KR" altLang="en-US" sz="850" dirty="0">
                        <a:solidFill>
                          <a:schemeClr val="tx1"/>
                        </a:solidFill>
                        <a:latin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068123190"/>
                  </a:ext>
                </a:extLst>
              </a:tr>
              <a:tr h="241592">
                <a:tc>
                  <a:txBody>
                    <a:bodyPr/>
                    <a:lstStyle/>
                    <a:p>
                      <a:pPr algn="ctr" latinLnBrk="1">
                        <a:lnSpc>
                          <a:spcPct val="120000"/>
                        </a:lnSpc>
                      </a:pPr>
                      <a:r>
                        <a:rPr lang="en-US" altLang="ko-KR" sz="850" b="0" dirty="0">
                          <a:latin typeface="+mn-ea"/>
                          <a:ea typeface="+mn-ea"/>
                        </a:rPr>
                        <a:t>5</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494350657"/>
                  </a:ext>
                </a:extLst>
              </a:tr>
              <a:tr h="241592">
                <a:tc>
                  <a:txBody>
                    <a:bodyPr/>
                    <a:lstStyle/>
                    <a:p>
                      <a:pPr algn="ctr" latinLnBrk="1">
                        <a:lnSpc>
                          <a:spcPct val="120000"/>
                        </a:lnSpc>
                      </a:pPr>
                      <a:r>
                        <a:rPr lang="en-US" altLang="ko-KR" sz="850" b="0" dirty="0">
                          <a:latin typeface="+mn-ea"/>
                          <a:ea typeface="+mn-ea"/>
                        </a:rPr>
                        <a:t>6</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839284551"/>
                  </a:ext>
                </a:extLst>
              </a:tr>
              <a:tr h="241592">
                <a:tc>
                  <a:txBody>
                    <a:bodyPr/>
                    <a:lstStyle/>
                    <a:p>
                      <a:pPr algn="ctr" latinLnBrk="1">
                        <a:lnSpc>
                          <a:spcPct val="120000"/>
                        </a:lnSpc>
                      </a:pPr>
                      <a:r>
                        <a:rPr lang="en-US" altLang="ko-KR" sz="850" b="0" dirty="0">
                          <a:latin typeface="+mn-ea"/>
                          <a:ea typeface="+mn-ea"/>
                        </a:rPr>
                        <a:t>7</a:t>
                      </a:r>
                      <a:endParaRPr lang="ko-KR" altLang="en-US" sz="850" b="0" dirty="0">
                        <a:latin typeface="+mn-ea"/>
                        <a:ea typeface="+mn-ea"/>
                      </a:endParaRPr>
                    </a:p>
                  </a:txBody>
                  <a:tcPr anchor="ctr">
                    <a:lnL w="3175" cap="flat" cmpd="sng" algn="ctr">
                      <a:noFill/>
                      <a:prstDash val="solid"/>
                      <a:round/>
                      <a:headEnd type="none" w="med" len="med"/>
                      <a:tailEnd type="none" w="med" len="med"/>
                    </a:lnL>
                    <a:lnR w="3175" cap="flat" cmpd="sng" algn="ctr">
                      <a:solidFill>
                        <a:schemeClr val="tx1">
                          <a:lumMod val="50000"/>
                          <a:lumOff val="50000"/>
                        </a:schemeClr>
                      </a:solid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tc>
                  <a:txBody>
                    <a:bodyPr/>
                    <a:lstStyle/>
                    <a:p>
                      <a:pPr algn="just" latinLnBrk="1">
                        <a:lnSpc>
                          <a:spcPct val="120000"/>
                        </a:lnSpc>
                      </a:pPr>
                      <a:endParaRPr lang="ko-KR" altLang="en-US" sz="850" b="0" dirty="0">
                        <a:latin typeface="+mn-ea"/>
                        <a:ea typeface="+mn-ea"/>
                      </a:endParaRPr>
                    </a:p>
                  </a:txBody>
                  <a:tcPr anchor="ctr">
                    <a:lnL w="3175" cap="flat" cmpd="sng" algn="ctr">
                      <a:solidFill>
                        <a:schemeClr val="tx1">
                          <a:lumMod val="50000"/>
                          <a:lumOff val="50000"/>
                        </a:schemeClr>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lumMod val="50000"/>
                          <a:lumOff val="50000"/>
                        </a:schemeClr>
                      </a:solidFill>
                      <a:prstDash val="solid"/>
                      <a:round/>
                      <a:headEnd type="none" w="med" len="med"/>
                      <a:tailEnd type="none" w="med" len="med"/>
                    </a:lnT>
                    <a:lnB w="3175" cap="flat" cmpd="sng" algn="ctr">
                      <a:solidFill>
                        <a:schemeClr val="tx1">
                          <a:lumMod val="50000"/>
                          <a:lumOff val="50000"/>
                        </a:schemeClr>
                      </a:solidFill>
                      <a:prstDash val="solid"/>
                      <a:round/>
                      <a:headEnd type="none" w="med" len="med"/>
                      <a:tailEnd type="none" w="med" len="med"/>
                    </a:lnB>
                    <a:noFill/>
                  </a:tcPr>
                </a:tc>
                <a:extLst>
                  <a:ext uri="{0D108BD9-81ED-4DB2-BD59-A6C34878D82A}">
                    <a16:rowId xmlns:a16="http://schemas.microsoft.com/office/drawing/2014/main" val="1199453169"/>
                  </a:ext>
                </a:extLst>
              </a:tr>
            </a:tbl>
          </a:graphicData>
        </a:graphic>
      </p:graphicFrame>
      <p:sp>
        <p:nvSpPr>
          <p:cNvPr id="8" name="TextBox 7">
            <a:extLst>
              <a:ext uri="{FF2B5EF4-FFF2-40B4-BE49-F238E27FC236}">
                <a16:creationId xmlns:a16="http://schemas.microsoft.com/office/drawing/2014/main" id="{B7F79E9F-21EB-7B6A-388A-675F52B1E7AA}"/>
              </a:ext>
            </a:extLst>
          </p:cNvPr>
          <p:cNvSpPr txBox="1"/>
          <p:nvPr/>
        </p:nvSpPr>
        <p:spPr>
          <a:xfrm>
            <a:off x="11780252" y="106980"/>
            <a:ext cx="248786" cy="230832"/>
          </a:xfrm>
          <a:prstGeom prst="rect">
            <a:avLst/>
          </a:prstGeom>
          <a:noFill/>
        </p:spPr>
        <p:txBody>
          <a:bodyPr wrap="none" rtlCol="0">
            <a:spAutoFit/>
          </a:bodyPr>
          <a:lstStyle/>
          <a:p>
            <a:fld id="{944918D1-1C8F-48E6-92D4-4089F97E8793}" type="slidenum">
              <a:rPr lang="ko-KR" altLang="en-US" sz="900" smtClean="0"/>
              <a:t>9</a:t>
            </a:fld>
            <a:endParaRPr lang="ko-KR" altLang="en-US" sz="900" dirty="0"/>
          </a:p>
        </p:txBody>
      </p:sp>
      <p:pic>
        <p:nvPicPr>
          <p:cNvPr id="6" name="그림 5">
            <a:extLst>
              <a:ext uri="{FF2B5EF4-FFF2-40B4-BE49-F238E27FC236}">
                <a16:creationId xmlns:a16="http://schemas.microsoft.com/office/drawing/2014/main" id="{6B1A6788-145A-CF54-D1D2-7921A6130ABE}"/>
              </a:ext>
            </a:extLst>
          </p:cNvPr>
          <p:cNvPicPr>
            <a:picLocks noChangeAspect="1"/>
          </p:cNvPicPr>
          <p:nvPr/>
        </p:nvPicPr>
        <p:blipFill>
          <a:blip r:embed="rId2"/>
          <a:stretch>
            <a:fillRect/>
          </a:stretch>
        </p:blipFill>
        <p:spPr>
          <a:xfrm>
            <a:off x="143809" y="908720"/>
            <a:ext cx="8226013" cy="5589240"/>
          </a:xfrm>
          <a:prstGeom prst="rect">
            <a:avLst/>
          </a:prstGeom>
        </p:spPr>
      </p:pic>
    </p:spTree>
    <p:extLst>
      <p:ext uri="{BB962C8B-B14F-4D97-AF65-F5344CB8AC3E}">
        <p14:creationId xmlns:p14="http://schemas.microsoft.com/office/powerpoint/2010/main" val="769976493"/>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3539</TotalTime>
  <Words>534</Words>
  <Application>Microsoft Office PowerPoint</Application>
  <PresentationFormat>와이드스크린</PresentationFormat>
  <Paragraphs>294</Paragraphs>
  <Slides>14</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14</vt:i4>
      </vt:variant>
    </vt:vector>
  </HeadingPairs>
  <TitlesOfParts>
    <vt:vector size="17" baseType="lpstr">
      <vt:lpstr>맑은 고딕</vt:lpstr>
      <vt:lpstr>Arial</vt:lpstr>
      <vt:lpstr>Office 테마</vt:lpstr>
      <vt:lpstr>화면설계서 양식</vt:lpstr>
      <vt:lpstr>History</vt:lpstr>
      <vt:lpstr>서비스 개요</vt:lpstr>
      <vt:lpstr>User flow</vt:lpstr>
      <vt:lpstr>User flow</vt:lpstr>
      <vt:lpstr>User flow</vt:lpstr>
      <vt:lpstr>Full process</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Base>http://www.yamestyle.com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화면설계서 양식_v1.0</dc:title>
  <dc:creator>yamestyle.com</dc:creator>
  <cp:keywords>야메군</cp:keywords>
  <dc:description>본 문서는 공개 배포용으로 작성된 양식으로 저작권 없이 마음껏 사용하실 수 있습니다.</dc:description>
  <cp:lastModifiedBy>bernice 777</cp:lastModifiedBy>
  <cp:revision>103</cp:revision>
  <cp:lastPrinted>2019-05-29T05:54:36Z</cp:lastPrinted>
  <dcterms:created xsi:type="dcterms:W3CDTF">2019-03-11T07:43:12Z</dcterms:created>
  <dcterms:modified xsi:type="dcterms:W3CDTF">2025-04-25T13:11:17Z</dcterms:modified>
</cp:coreProperties>
</file>