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63" r:id="rId5"/>
    <p:sldId id="258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3A13DE-1B5D-2BC3-2616-6FC408FC83F5}"/>
              </a:ext>
            </a:extLst>
          </p:cNvPr>
          <p:cNvSpPr txBox="1"/>
          <p:nvPr/>
        </p:nvSpPr>
        <p:spPr>
          <a:xfrm>
            <a:off x="1782618" y="359728"/>
            <a:ext cx="57357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/>
              <a:t>UC </a:t>
            </a:r>
            <a:r>
              <a:rPr lang="ko-KR" altLang="en-US" sz="4800" dirty="0"/>
              <a:t>전체 다이어그램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A8776-2DE5-F21E-6EA4-D5C10BB554F9}"/>
              </a:ext>
            </a:extLst>
          </p:cNvPr>
          <p:cNvSpPr txBox="1"/>
          <p:nvPr/>
        </p:nvSpPr>
        <p:spPr>
          <a:xfrm>
            <a:off x="637308" y="1972788"/>
            <a:ext cx="35929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Use</a:t>
            </a:r>
            <a:r>
              <a:rPr lang="ko-KR" altLang="en-US" dirty="0"/>
              <a:t> </a:t>
            </a:r>
            <a:r>
              <a:rPr lang="en-US" altLang="ko-KR" dirty="0"/>
              <a:t>Case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로그인 </a:t>
            </a:r>
            <a:r>
              <a:rPr lang="en-US" altLang="ko-KR" dirty="0"/>
              <a:t>– </a:t>
            </a:r>
            <a:r>
              <a:rPr lang="ko-KR" altLang="en-US" dirty="0"/>
              <a:t> 성공 유무</a:t>
            </a:r>
            <a:endParaRPr lang="en-US" altLang="ko-KR" dirty="0"/>
          </a:p>
          <a:p>
            <a:r>
              <a:rPr lang="en-US" altLang="ko-KR" dirty="0"/>
              <a:t>		 -&gt; </a:t>
            </a:r>
            <a:r>
              <a:rPr lang="ko-KR" altLang="en-US" dirty="0"/>
              <a:t>회원가입</a:t>
            </a:r>
            <a:endParaRPr lang="en-US" altLang="ko-KR" dirty="0"/>
          </a:p>
          <a:p>
            <a:r>
              <a:rPr lang="en-US" altLang="ko-KR" dirty="0"/>
              <a:t>	2. </a:t>
            </a:r>
            <a:r>
              <a:rPr lang="ko-KR" altLang="en-US" dirty="0"/>
              <a:t>게시판 등록</a:t>
            </a:r>
            <a:endParaRPr lang="en-US" altLang="ko-KR" dirty="0"/>
          </a:p>
          <a:p>
            <a:r>
              <a:rPr lang="en-US" altLang="ko-KR" dirty="0"/>
              <a:t>	3. </a:t>
            </a:r>
            <a:r>
              <a:rPr lang="ko-KR" altLang="en-US" dirty="0"/>
              <a:t>게시판 삭제</a:t>
            </a:r>
            <a:endParaRPr lang="en-US" altLang="ko-KR" dirty="0"/>
          </a:p>
          <a:p>
            <a:r>
              <a:rPr lang="en-US" altLang="ko-KR" dirty="0"/>
              <a:t>	4. </a:t>
            </a:r>
            <a:r>
              <a:rPr lang="ko-KR" altLang="en-US" dirty="0"/>
              <a:t>게시글 삭제</a:t>
            </a:r>
            <a:endParaRPr lang="en-US" altLang="ko-KR" dirty="0"/>
          </a:p>
          <a:p>
            <a:r>
              <a:rPr lang="en-US" altLang="ko-KR" dirty="0"/>
              <a:t>	5. </a:t>
            </a:r>
            <a:r>
              <a:rPr lang="ko-KR" altLang="en-US" dirty="0"/>
              <a:t>유저 차단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220EB1E-615A-7D22-FD09-CDCAC7DAB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218" y="1068264"/>
            <a:ext cx="4039164" cy="543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5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UC-01 - </a:t>
            </a:r>
            <a:r>
              <a:rPr dirty="0" err="1"/>
              <a:t>회원가입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🧍 </a:t>
            </a:r>
            <a:r>
              <a:rPr dirty="0" err="1"/>
              <a:t>액터</a:t>
            </a:r>
            <a:r>
              <a:rPr dirty="0"/>
              <a:t>: </a:t>
            </a:r>
            <a:r>
              <a:rPr dirty="0" err="1"/>
              <a:t>사용자</a:t>
            </a:r>
            <a:br>
              <a:rPr dirty="0"/>
            </a:br>
            <a:br>
              <a:rPr dirty="0"/>
            </a:br>
            <a:r>
              <a:rPr dirty="0"/>
              <a:t>📌 </a:t>
            </a:r>
            <a:r>
              <a:rPr dirty="0" err="1"/>
              <a:t>사전</a:t>
            </a:r>
            <a:r>
              <a:rPr dirty="0"/>
              <a:t> </a:t>
            </a:r>
            <a:r>
              <a:rPr dirty="0" err="1"/>
              <a:t>조건</a:t>
            </a:r>
            <a:r>
              <a:rPr dirty="0"/>
              <a:t>: </a:t>
            </a:r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페이지</a:t>
            </a:r>
            <a:r>
              <a:rPr dirty="0"/>
              <a:t> </a:t>
            </a:r>
            <a:r>
              <a:rPr dirty="0" err="1"/>
              <a:t>접근</a:t>
            </a:r>
            <a:r>
              <a:rPr dirty="0"/>
              <a:t> </a:t>
            </a:r>
            <a:r>
              <a:rPr dirty="0" err="1"/>
              <a:t>가능</a:t>
            </a:r>
            <a:br>
              <a:rPr dirty="0"/>
            </a:br>
            <a:br>
              <a:rPr dirty="0"/>
            </a:br>
            <a:r>
              <a:rPr dirty="0"/>
              <a:t>✅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흐름</a:t>
            </a:r>
            <a:r>
              <a:rPr dirty="0"/>
              <a:t>:</a:t>
            </a:r>
            <a:br>
              <a:rPr dirty="0"/>
            </a:br>
            <a:r>
              <a:rPr dirty="0"/>
              <a:t>1. </a:t>
            </a:r>
            <a:r>
              <a:rPr dirty="0" err="1"/>
              <a:t>사용자가</a:t>
            </a:r>
            <a:r>
              <a:rPr dirty="0"/>
              <a:t> </a:t>
            </a:r>
            <a:r>
              <a:rPr dirty="0" err="1"/>
              <a:t>회원가입</a:t>
            </a:r>
            <a:r>
              <a:rPr dirty="0"/>
              <a:t> </a:t>
            </a:r>
            <a:r>
              <a:rPr dirty="0" err="1"/>
              <a:t>페이지</a:t>
            </a:r>
            <a:r>
              <a:rPr dirty="0"/>
              <a:t> </a:t>
            </a:r>
            <a:r>
              <a:rPr dirty="0" err="1"/>
              <a:t>접속</a:t>
            </a:r>
            <a:br>
              <a:rPr dirty="0"/>
            </a:br>
            <a:r>
              <a:rPr dirty="0"/>
              <a:t>2. </a:t>
            </a:r>
            <a:r>
              <a:rPr dirty="0" err="1"/>
              <a:t>사용자명</a:t>
            </a:r>
            <a:r>
              <a:rPr dirty="0"/>
              <a:t>, </a:t>
            </a:r>
            <a:r>
              <a:rPr dirty="0" err="1"/>
              <a:t>비밀번호</a:t>
            </a:r>
            <a:r>
              <a:rPr dirty="0"/>
              <a:t> </a:t>
            </a:r>
            <a:r>
              <a:rPr dirty="0" err="1"/>
              <a:t>입력</a:t>
            </a:r>
            <a:r>
              <a:rPr dirty="0"/>
              <a:t> 후 </a:t>
            </a:r>
            <a:r>
              <a:rPr dirty="0" err="1"/>
              <a:t>제출</a:t>
            </a:r>
            <a:br>
              <a:rPr dirty="0"/>
            </a:br>
            <a:r>
              <a:rPr dirty="0"/>
              <a:t>3. </a:t>
            </a:r>
            <a:r>
              <a:rPr dirty="0" err="1"/>
              <a:t>시스템은</a:t>
            </a:r>
            <a:r>
              <a:rPr dirty="0"/>
              <a:t>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중복</a:t>
            </a:r>
            <a:r>
              <a:rPr dirty="0"/>
              <a:t> </a:t>
            </a:r>
            <a:r>
              <a:rPr dirty="0" err="1"/>
              <a:t>체크</a:t>
            </a:r>
            <a:br>
              <a:rPr dirty="0"/>
            </a:br>
            <a:r>
              <a:rPr dirty="0"/>
              <a:t>4. </a:t>
            </a:r>
            <a:r>
              <a:rPr dirty="0" err="1"/>
              <a:t>신규</a:t>
            </a:r>
            <a:r>
              <a:rPr dirty="0"/>
              <a:t> </a:t>
            </a:r>
            <a:r>
              <a:rPr dirty="0" err="1"/>
              <a:t>계정</a:t>
            </a:r>
            <a:r>
              <a:rPr dirty="0"/>
              <a:t> </a:t>
            </a:r>
            <a:r>
              <a:rPr dirty="0" err="1"/>
              <a:t>생성</a:t>
            </a:r>
            <a:r>
              <a:rPr dirty="0"/>
              <a:t> 후 </a:t>
            </a:r>
            <a:r>
              <a:rPr dirty="0" err="1"/>
              <a:t>로그인</a:t>
            </a:r>
            <a:r>
              <a:rPr dirty="0"/>
              <a:t> </a:t>
            </a:r>
            <a:r>
              <a:rPr dirty="0" err="1"/>
              <a:t>페이지로</a:t>
            </a:r>
            <a:r>
              <a:rPr dirty="0"/>
              <a:t> </a:t>
            </a:r>
            <a:r>
              <a:rPr dirty="0" err="1"/>
              <a:t>이동</a:t>
            </a:r>
            <a:br>
              <a:rPr dirty="0"/>
            </a:br>
            <a:br>
              <a:rPr dirty="0"/>
            </a:br>
            <a:r>
              <a:rPr dirty="0"/>
              <a:t>❗ </a:t>
            </a:r>
            <a:r>
              <a:rPr dirty="0" err="1"/>
              <a:t>예외</a:t>
            </a:r>
            <a:r>
              <a:rPr dirty="0"/>
              <a:t> </a:t>
            </a:r>
            <a:r>
              <a:rPr dirty="0" err="1"/>
              <a:t>흐름</a:t>
            </a:r>
            <a:r>
              <a:rPr dirty="0"/>
              <a:t>: </a:t>
            </a:r>
            <a:r>
              <a:rPr dirty="0" err="1"/>
              <a:t>중복된</a:t>
            </a:r>
            <a:r>
              <a:rPr dirty="0"/>
              <a:t> </a:t>
            </a:r>
            <a:r>
              <a:rPr dirty="0" err="1"/>
              <a:t>사용자명</a:t>
            </a:r>
            <a:r>
              <a:rPr dirty="0"/>
              <a:t> </a:t>
            </a:r>
            <a:r>
              <a:rPr dirty="0" err="1"/>
              <a:t>입력</a:t>
            </a:r>
            <a:r>
              <a:rPr dirty="0"/>
              <a:t> 시 </a:t>
            </a:r>
            <a:r>
              <a:rPr dirty="0" err="1"/>
              <a:t>오류</a:t>
            </a:r>
            <a:r>
              <a:rPr dirty="0"/>
              <a:t> </a:t>
            </a:r>
            <a:r>
              <a:rPr dirty="0" err="1"/>
              <a:t>메시지</a:t>
            </a:r>
            <a:r>
              <a:rPr dirty="0"/>
              <a:t> </a:t>
            </a:r>
            <a:r>
              <a:rPr dirty="0" err="1"/>
              <a:t>출력</a:t>
            </a:r>
            <a:r>
              <a:rPr dirty="0"/>
              <a:t> 후 </a:t>
            </a:r>
            <a:r>
              <a:rPr dirty="0" err="1"/>
              <a:t>재입력</a:t>
            </a:r>
            <a:r>
              <a:rPr dirty="0"/>
              <a:t> </a:t>
            </a:r>
            <a:r>
              <a:rPr dirty="0" err="1"/>
              <a:t>요청</a:t>
            </a:r>
            <a:br>
              <a:rPr dirty="0"/>
            </a:br>
            <a:br>
              <a:rPr dirty="0"/>
            </a:br>
            <a:r>
              <a:rPr dirty="0"/>
              <a:t>🎯 </a:t>
            </a:r>
            <a:r>
              <a:rPr dirty="0" err="1"/>
              <a:t>결과</a:t>
            </a:r>
            <a:r>
              <a:rPr dirty="0"/>
              <a:t>: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계정</a:t>
            </a:r>
            <a:r>
              <a:rPr dirty="0"/>
              <a:t> </a:t>
            </a:r>
            <a:r>
              <a:rPr dirty="0" err="1"/>
              <a:t>생성됨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B1EFFC-8B06-AFF3-2F04-051349D9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531" y="5086350"/>
            <a:ext cx="7840169" cy="154030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UC-02 - 로그인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🧍 액터: 사용자</a:t>
            </a:r>
            <a:br/>
            <a:br/>
            <a:r>
              <a:t>📌 사전 조건: 회원가입 완료된 계정 보유</a:t>
            </a:r>
            <a:br/>
            <a:br/>
            <a:r>
              <a:t>✅ 기본 흐름:</a:t>
            </a:r>
            <a:br/>
            <a:r>
              <a:t>1. 사용자 로그인 페이지 접근</a:t>
            </a:r>
            <a:br/>
            <a:r>
              <a:t>2. 사용자명, 비밀번호 입력 후 제출</a:t>
            </a:r>
            <a:br/>
            <a:r>
              <a:t>3. 시스템은 인증 후 대시보드로 이동</a:t>
            </a:r>
            <a:br/>
            <a:br/>
            <a:r>
              <a:t>❗ 예외 흐름: 잘못된 정보 입력 시 로그인 실패 메시지 표시</a:t>
            </a:r>
            <a:br/>
            <a:br/>
            <a:r>
              <a:t>🎯 결과: 세션 생성 후 사용자 인증 상태로 전환됨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7D0E7AC-0BDB-9111-60BC-94853B70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815523"/>
            <a:ext cx="7716327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12FDF-4131-36F6-C3D5-2401BCA00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D8801-C88B-9BB1-5935-20ACD6F7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UC-0</a:t>
            </a:r>
            <a:r>
              <a:rPr lang="en-US" dirty="0"/>
              <a:t>3</a:t>
            </a:r>
            <a:r>
              <a:rPr dirty="0"/>
              <a:t> - </a:t>
            </a:r>
            <a:r>
              <a:rPr dirty="0" err="1"/>
              <a:t>상품</a:t>
            </a:r>
            <a:r>
              <a:rPr dirty="0"/>
              <a:t> </a:t>
            </a:r>
            <a:r>
              <a:rPr dirty="0" err="1"/>
              <a:t>등록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D68A90-0811-CAFA-8220-B800863D4C3B}"/>
              </a:ext>
            </a:extLst>
          </p:cNvPr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🧍 액터: 로그인된 사용자</a:t>
            </a:r>
            <a:br/>
            <a:br/>
            <a:r>
              <a:t>📌 사전 조건: 사용자 로그인 상태</a:t>
            </a:r>
            <a:br/>
            <a:br/>
            <a:r>
              <a:t>✅ 기본 흐름:</a:t>
            </a:r>
            <a:br/>
            <a:r>
              <a:t>1. 사용자 ‘새 상품 등록’ 페이지 접속</a:t>
            </a:r>
            <a:br/>
            <a:r>
              <a:t>2. 제목, 설명, 가격 입력</a:t>
            </a:r>
            <a:br/>
            <a:r>
              <a:t>3. 시스템은 상품 정보를 DB에 저장 후 대시보드로 이동</a:t>
            </a:r>
            <a:br/>
            <a:br/>
            <a:r>
              <a:t>❗ 예외 흐름: 필수 입력 누락 시 재입력 요구</a:t>
            </a:r>
            <a:br/>
            <a:br/>
            <a:r>
              <a:t>🎯 결과: 상품 목록에 신규 상품 추가됨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D9F894-0DDE-B0D5-81A5-F4AC4D62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36" y="4706675"/>
            <a:ext cx="7983064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2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UC-0</a:t>
            </a:r>
            <a:r>
              <a:rPr lang="en-US" dirty="0"/>
              <a:t>4</a:t>
            </a:r>
            <a:r>
              <a:rPr dirty="0"/>
              <a:t> - </a:t>
            </a:r>
            <a:r>
              <a:rPr dirty="0" err="1"/>
              <a:t>상품</a:t>
            </a:r>
            <a:r>
              <a:rPr dirty="0"/>
              <a:t> </a:t>
            </a:r>
            <a:r>
              <a:rPr lang="ko-KR" altLang="en-US" dirty="0"/>
              <a:t>삭제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6295313" cy="3416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rPr dirty="0"/>
              <a:t>🧍 </a:t>
            </a:r>
            <a:r>
              <a:rPr dirty="0" err="1"/>
              <a:t>액터</a:t>
            </a:r>
            <a:r>
              <a:rPr dirty="0"/>
              <a:t>: </a:t>
            </a:r>
            <a:r>
              <a:rPr dirty="0" err="1"/>
              <a:t>로그인된</a:t>
            </a:r>
            <a:r>
              <a:rPr dirty="0"/>
              <a:t> </a:t>
            </a:r>
            <a:r>
              <a:rPr dirty="0" err="1"/>
              <a:t>사용자</a:t>
            </a:r>
            <a:br>
              <a:rPr dirty="0"/>
            </a:br>
            <a:br>
              <a:rPr dirty="0"/>
            </a:br>
            <a:r>
              <a:rPr dirty="0"/>
              <a:t>📌 </a:t>
            </a:r>
            <a:r>
              <a:rPr dirty="0" err="1"/>
              <a:t>사전</a:t>
            </a:r>
            <a:r>
              <a:rPr dirty="0"/>
              <a:t> </a:t>
            </a:r>
            <a:r>
              <a:rPr dirty="0" err="1"/>
              <a:t>조건</a:t>
            </a:r>
            <a:r>
              <a:rPr dirty="0"/>
              <a:t>: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로그인</a:t>
            </a:r>
            <a:r>
              <a:rPr dirty="0"/>
              <a:t> </a:t>
            </a:r>
            <a:r>
              <a:rPr dirty="0" err="1"/>
              <a:t>상태</a:t>
            </a:r>
            <a:br>
              <a:rPr dirty="0"/>
            </a:br>
            <a:br>
              <a:rPr dirty="0"/>
            </a:br>
            <a:r>
              <a:rPr dirty="0"/>
              <a:t>✅ </a:t>
            </a:r>
            <a:r>
              <a:rPr dirty="0" err="1"/>
              <a:t>기본</a:t>
            </a:r>
            <a:r>
              <a:rPr dirty="0"/>
              <a:t> </a:t>
            </a:r>
            <a:r>
              <a:rPr dirty="0" err="1"/>
              <a:t>흐름</a:t>
            </a:r>
            <a:r>
              <a:rPr dirty="0"/>
              <a:t>:</a:t>
            </a:r>
            <a:br>
              <a:rPr dirty="0"/>
            </a:br>
            <a:r>
              <a:rPr dirty="0"/>
              <a:t>1. </a:t>
            </a:r>
            <a:r>
              <a:rPr dirty="0" err="1"/>
              <a:t>사용자</a:t>
            </a:r>
            <a:r>
              <a:rPr dirty="0"/>
              <a:t> ‘</a:t>
            </a:r>
            <a:r>
              <a:rPr lang="ko-KR" altLang="en-US" dirty="0"/>
              <a:t>생성한 게시글</a:t>
            </a:r>
            <a:r>
              <a:rPr dirty="0"/>
              <a:t>’ </a:t>
            </a:r>
            <a:r>
              <a:rPr dirty="0" err="1"/>
              <a:t>페이지</a:t>
            </a:r>
            <a:r>
              <a:rPr dirty="0"/>
              <a:t> </a:t>
            </a:r>
            <a:r>
              <a:rPr dirty="0" err="1"/>
              <a:t>접속</a:t>
            </a:r>
            <a:br>
              <a:rPr dirty="0"/>
            </a:br>
            <a:r>
              <a:rPr dirty="0"/>
              <a:t>2. </a:t>
            </a:r>
            <a:r>
              <a:rPr lang="ko-KR" altLang="en-US" dirty="0"/>
              <a:t>글 삭제 </a:t>
            </a:r>
            <a:br>
              <a:rPr dirty="0"/>
            </a:br>
            <a:r>
              <a:rPr dirty="0"/>
              <a:t>3. </a:t>
            </a:r>
            <a:r>
              <a:rPr dirty="0" err="1"/>
              <a:t>시스템은</a:t>
            </a:r>
            <a:r>
              <a:rPr dirty="0"/>
              <a:t> </a:t>
            </a:r>
            <a:r>
              <a:rPr dirty="0" err="1"/>
              <a:t>상품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DB</a:t>
            </a:r>
            <a:r>
              <a:rPr lang="ko-KR" altLang="en-US" dirty="0"/>
              <a:t>에서 삭제</a:t>
            </a:r>
            <a:br>
              <a:rPr dirty="0"/>
            </a:br>
            <a:br>
              <a:rPr dirty="0"/>
            </a:br>
            <a:r>
              <a:rPr dirty="0"/>
              <a:t>❗ </a:t>
            </a:r>
            <a:r>
              <a:rPr dirty="0" err="1"/>
              <a:t>예외</a:t>
            </a:r>
            <a:r>
              <a:rPr dirty="0"/>
              <a:t> </a:t>
            </a:r>
            <a:r>
              <a:rPr dirty="0" err="1"/>
              <a:t>흐름</a:t>
            </a:r>
            <a:r>
              <a:rPr dirty="0"/>
              <a:t>:</a:t>
            </a:r>
            <a:r>
              <a:rPr lang="en-US" dirty="0"/>
              <a:t> ID</a:t>
            </a:r>
            <a:r>
              <a:rPr lang="ko-KR" altLang="en-US" dirty="0"/>
              <a:t>등 정보를 활용해 글을 사용자만 본인 글 삭제</a:t>
            </a:r>
            <a:br>
              <a:rPr dirty="0"/>
            </a:br>
            <a:br>
              <a:rPr dirty="0"/>
            </a:br>
            <a:r>
              <a:rPr dirty="0"/>
              <a:t>🎯 </a:t>
            </a:r>
            <a:r>
              <a:rPr dirty="0" err="1"/>
              <a:t>결과</a:t>
            </a:r>
            <a:r>
              <a:rPr dirty="0"/>
              <a:t>: 상</a:t>
            </a:r>
            <a:r>
              <a:rPr lang="ko-KR" altLang="en-US" dirty="0"/>
              <a:t>품 목록에서 글이 삭제 됨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E50FE4-C355-6452-E982-92BE5EA95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083" y="4650346"/>
            <a:ext cx="5620534" cy="13717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UC-0</a:t>
            </a:r>
            <a:r>
              <a:rPr lang="en-US" dirty="0"/>
              <a:t>5</a:t>
            </a:r>
            <a:r>
              <a:rPr dirty="0"/>
              <a:t> - </a:t>
            </a:r>
            <a:r>
              <a:rPr dirty="0" err="1"/>
              <a:t>상품</a:t>
            </a:r>
            <a:r>
              <a:rPr dirty="0"/>
              <a:t> </a:t>
            </a:r>
            <a:r>
              <a:rPr dirty="0" err="1"/>
              <a:t>보기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🧍 액터: 모든 사용자</a:t>
            </a:r>
            <a:br/>
            <a:br/>
            <a:r>
              <a:t>📌 사전 조건: 대시보드 접근 가능</a:t>
            </a:r>
            <a:br/>
            <a:br/>
            <a:r>
              <a:t>✅ 기본 흐름:</a:t>
            </a:r>
            <a:br/>
            <a:r>
              <a:t>1. 상품 목록에서 특정 상품 클릭</a:t>
            </a:r>
            <a:br/>
            <a:r>
              <a:t>2. 시스템은 해당 상품 정보 및 판매자 정보를 출력</a:t>
            </a:r>
            <a:br/>
            <a:br/>
            <a:r>
              <a:t>❗ 예외 흐름: -</a:t>
            </a:r>
            <a:br/>
            <a:br/>
            <a:r>
              <a:t>🎯 결과: 상품 상세 페이지에 접근됨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D6889C-865F-0B7A-9B08-B25B4BFB9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62" y="4810049"/>
            <a:ext cx="5382376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UC-05 - 실시간 채팅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🧍 액터: 로그인된 사용자</a:t>
            </a:r>
            <a:br/>
            <a:br/>
            <a:r>
              <a:t>📌 사전 조건: 대시보드 접속 상태</a:t>
            </a:r>
            <a:br/>
            <a:br/>
            <a:r>
              <a:t>✅ 기본 흐름:</a:t>
            </a:r>
            <a:br/>
            <a:r>
              <a:t>1. 메시지 입력 후 전송 클릭</a:t>
            </a:r>
            <a:br/>
            <a:r>
              <a:t>2. 서버는 메시지를 모든 사용자에게 브로드캐스트</a:t>
            </a:r>
            <a:br/>
            <a:r>
              <a:t>3. 모든 클라이언트에 실시간 반영</a:t>
            </a:r>
            <a:br/>
            <a:br/>
            <a:r>
              <a:t>❗ 예외 흐름: -</a:t>
            </a:r>
            <a:br/>
            <a:br/>
            <a:r>
              <a:t>🎯 결과: 채팅 메시지가 실시간으로 표시됨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DCE09D-B0E3-038D-DE68-DB3719A73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3" y="4810044"/>
            <a:ext cx="5468113" cy="11622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UC-06 - 신고하기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🧍 액터: 로그인된 사용자</a:t>
            </a:r>
            <a:br/>
            <a:br/>
            <a:r>
              <a:t>📌 사전 조건: 사용자 로그인 상태</a:t>
            </a:r>
            <a:br/>
            <a:br/>
            <a:r>
              <a:t>✅ 기본 흐름:</a:t>
            </a:r>
            <a:br/>
            <a:r>
              <a:t>1. 신고 대상 ID 및 사유 입력</a:t>
            </a:r>
            <a:br/>
            <a:r>
              <a:t>2. 시스템은 신고 내용 DB에 저장 후 대시보드로 이동</a:t>
            </a:r>
            <a:br/>
            <a:br/>
            <a:r>
              <a:t>❗ 예외 흐름: -</a:t>
            </a:r>
            <a:br/>
            <a:br/>
            <a:r>
              <a:t>🎯 결과: 신고 접수 완료 메시지 표시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526</Words>
  <Application>Microsoft Office PowerPoint</Application>
  <PresentationFormat>화면 슬라이드 쇼(4:3)</PresentationFormat>
  <Paragraphs>23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프레젠테이션</vt:lpstr>
      <vt:lpstr>UC-01 - 회원가입</vt:lpstr>
      <vt:lpstr>UC-02 - 로그인</vt:lpstr>
      <vt:lpstr>UC-03 - 상품 등록</vt:lpstr>
      <vt:lpstr>UC-04 - 상품 삭제</vt:lpstr>
      <vt:lpstr>UC-05 - 상품 보기</vt:lpstr>
      <vt:lpstr>UC-05 - 실시간 채팅</vt:lpstr>
      <vt:lpstr>UC-06 - 신고하기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bernice 777</cp:lastModifiedBy>
  <cp:revision>2</cp:revision>
  <dcterms:created xsi:type="dcterms:W3CDTF">2013-01-27T09:14:16Z</dcterms:created>
  <dcterms:modified xsi:type="dcterms:W3CDTF">2025-04-23T21:41:32Z</dcterms:modified>
  <cp:category/>
</cp:coreProperties>
</file>