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D3C"/>
    <a:srgbClr val="FFF14B"/>
    <a:srgbClr val="41A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keyboard-layo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255" y="74930"/>
            <a:ext cx="9237345" cy="3594735"/>
          </a:xfrm>
          <a:prstGeom prst="rect">
            <a:avLst/>
          </a:prstGeom>
        </p:spPr>
      </p:pic>
      <p:graphicFrame>
        <p:nvGraphicFramePr>
          <p:cNvPr id="49" name="Table 48"/>
          <p:cNvGraphicFramePr/>
          <p:nvPr/>
        </p:nvGraphicFramePr>
        <p:xfrm>
          <a:off x="2021840" y="3759200"/>
          <a:ext cx="792797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4940935"/>
                <a:gridCol w="175260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>
                          <a:solidFill>
                            <a:schemeClr val="tx1"/>
                          </a:solidFill>
                        </a:rPr>
                        <a:t>Keyboard</a:t>
                      </a:r>
                      <a:endParaRPr lang="en-US" altLang="en-GB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US" altLang="en-GB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1-4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Set timer by the corresponding number of minutes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19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+/=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Set timer by increment of 30 seconds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Enter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Start/Stop timer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Q,W,E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1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400" b="1"/>
                        <a:t>AO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A,S,D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2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vMerge="1"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I,O,P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1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400" b="1"/>
                        <a:t>AKA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J,K,L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Category 2 Foul in order (C,K,HC)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FF14B"/>
                    </a:solidFill>
                  </a:tcPr>
                </a:tc>
                <a:tc vMerge="1"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Esc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D3D3C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GB" sz="1400" b="1"/>
                        <a:t>Reset the fouls and SENSHU checkbox. Only work before and after the timer is started. The timer is safeguarded against accidental reset during the countdown of the timer.</a:t>
                      </a:r>
                      <a:endParaRPr lang="en-US" altLang="en-GB" sz="1400" b="1"/>
                    </a:p>
                  </a:txBody>
                  <a:tcPr>
                    <a:lnL w="3175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FD3D3C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3175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chemeClr val="tx1"/>
                      </a:solidFill>
                      <a:prstDash val="solid"/>
                    </a:lnT>
                    <a:lnB w="3175">
                      <a:solidFill>
                        <a:schemeClr val="tx1"/>
                      </a:solidFill>
                      <a:prstDash val="solid"/>
                    </a:lnB>
                    <a:solidFill>
                      <a:srgbClr val="41A0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ChangeAspect="1"/>
          </p:cNvPicPr>
          <p:nvPr>
            <p:ph/>
          </p:nvPr>
        </p:nvPicPr>
        <p:blipFill>
          <a:blip r:embed="rId1"/>
          <a:srcRect r="1578"/>
          <a:stretch>
            <a:fillRect/>
          </a:stretch>
        </p:blipFill>
        <p:spPr>
          <a:xfrm>
            <a:off x="1883410" y="73025"/>
            <a:ext cx="8715375" cy="662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Presentation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berni</dc:creator>
  <cp:lastModifiedBy>berni</cp:lastModifiedBy>
  <cp:revision>4</cp:revision>
  <dcterms:created xsi:type="dcterms:W3CDTF">2018-05-11T14:29:00Z</dcterms:created>
  <dcterms:modified xsi:type="dcterms:W3CDTF">2018-07-14T12:06:31Z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2057-10.2.0.6080</vt:lpwstr>
  </property>
</Properties>
</file>