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D3C"/>
    <a:srgbClr val="B12B2A"/>
    <a:srgbClr val="FD3D3C"/>
    <a:srgbClr val="FFF14B"/>
    <a:srgbClr val="41A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GB"/>
              <a:t>Blue: #41A0E1</a:t>
            </a:r>
            <a:endParaRPr lang="en-US" altLang="en-GB"/>
          </a:p>
          <a:p>
            <a:r>
              <a:rPr lang="en-US" altLang="en-GB"/>
              <a:t>Yellow: #fffe00</a:t>
            </a:r>
            <a:endParaRPr lang="en-US" altLang="en-GB"/>
          </a:p>
          <a:p>
            <a:r>
              <a:rPr lang="en-US" altLang="en-GB"/>
              <a:t>Red: #d53d3c</a:t>
            </a:r>
            <a:endParaRPr lang="en-US" alt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" name="Table 48"/>
          <p:cNvGraphicFramePr/>
          <p:nvPr/>
        </p:nvGraphicFramePr>
        <p:xfrm>
          <a:off x="1892618" y="3865880"/>
          <a:ext cx="792797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4940935"/>
                <a:gridCol w="175260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>
                          <a:solidFill>
                            <a:schemeClr val="tx1"/>
                          </a:solidFill>
                        </a:rPr>
                        <a:t>Keyboard</a:t>
                      </a:r>
                      <a:endParaRPr lang="en-US" altLang="en-GB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altLang="en-GB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1-4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Set timer by the corresponding number of minutes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~/ `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Set timer by increment of 30 seconds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Enter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Start/Stop timer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Q,W,E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Category 1 Foul in order (C,K,HC)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1400" b="1"/>
                        <a:t>AO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A,S,D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Category 2 Foul in order (C,K,HC)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 vMerge="1"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I,O,P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Category 1 Foul in order (C,K,HC)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1400" b="1"/>
                        <a:t>AKA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J,K,L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Category 2 Foul in order (C,K,HC)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 vMerge="1"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>
                          <a:solidFill>
                            <a:schemeClr val="tx1"/>
                          </a:solidFill>
                        </a:rPr>
                        <a:t>Esc</a:t>
                      </a:r>
                      <a:endParaRPr lang="en-US" altLang="en-GB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D3D3C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>
                          <a:solidFill>
                            <a:schemeClr val="tx1"/>
                          </a:solidFill>
                        </a:rPr>
                        <a:t>Reset the fouls and SENSHU checkbox. Only work before and after the timer is started. The timer is safeguarded against accidental reset during the countdown of the timer.</a:t>
                      </a:r>
                      <a:endParaRPr lang="en-US" altLang="en-GB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D3D3C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keyboard-layout-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823" y="-1270"/>
            <a:ext cx="9727565" cy="37858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738245" y="-712470"/>
            <a:ext cx="4236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2800" b="1"/>
              <a:t>KEYBOARD SHORTCUTS</a:t>
            </a:r>
            <a:endParaRPr lang="en-US" altLang="en-GB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204085" y="165100"/>
            <a:ext cx="8418195" cy="6527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WPS Presentation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berni</dc:creator>
  <cp:lastModifiedBy>berni</cp:lastModifiedBy>
  <cp:revision>11</cp:revision>
  <dcterms:created xsi:type="dcterms:W3CDTF">2018-05-11T14:29:00Z</dcterms:created>
  <dcterms:modified xsi:type="dcterms:W3CDTF">2019-10-04T11:58:30Z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2057-11.2.0.8970</vt:lpwstr>
  </property>
</Properties>
</file>